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23"/>
  </p:notesMasterIdLst>
  <p:sldIdLst>
    <p:sldId id="256" r:id="rId5"/>
    <p:sldId id="2613" r:id="rId6"/>
    <p:sldId id="2614" r:id="rId7"/>
    <p:sldId id="2617" r:id="rId8"/>
    <p:sldId id="759" r:id="rId9"/>
    <p:sldId id="2615" r:id="rId10"/>
    <p:sldId id="277" r:id="rId11"/>
    <p:sldId id="289" r:id="rId12"/>
    <p:sldId id="290" r:id="rId13"/>
    <p:sldId id="2616" r:id="rId14"/>
    <p:sldId id="292" r:id="rId15"/>
    <p:sldId id="291" r:id="rId16"/>
    <p:sldId id="293" r:id="rId17"/>
    <p:sldId id="294" r:id="rId18"/>
    <p:sldId id="295" r:id="rId19"/>
    <p:sldId id="920" r:id="rId20"/>
    <p:sldId id="590" r:id="rId21"/>
    <p:sldId id="2026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7DA5"/>
    <a:srgbClr val="0B81A2"/>
    <a:srgbClr val="000000"/>
    <a:srgbClr val="111F2A"/>
    <a:srgbClr val="063F5B"/>
    <a:srgbClr val="A69DB5"/>
    <a:srgbClr val="F6CF3F"/>
    <a:srgbClr val="230871"/>
    <a:srgbClr val="034E71"/>
    <a:srgbClr val="FF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46"/>
    <p:restoredTop sz="94056"/>
  </p:normalViewPr>
  <p:slideViewPr>
    <p:cSldViewPr snapToGrid="0">
      <p:cViewPr varScale="1">
        <p:scale>
          <a:sx n="74" d="100"/>
          <a:sy n="74" d="100"/>
        </p:scale>
        <p:origin x="43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A1A4D-7113-4591-B89B-406DDB772B7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1210A55-93F2-4F92-A80A-D6244E93EC14}">
      <dgm:prSet phldrT="[Text]"/>
      <dgm:spPr/>
      <dgm:t>
        <a:bodyPr/>
        <a:lstStyle/>
        <a:p>
          <a:r>
            <a:rPr lang="en-GB" dirty="0"/>
            <a:t>Nacionalna </a:t>
          </a:r>
          <a:r>
            <a:rPr lang="en-GB" dirty="0" err="1"/>
            <a:t>oznaka</a:t>
          </a:r>
          <a:r>
            <a:rPr lang="en-GB" dirty="0"/>
            <a:t> </a:t>
          </a:r>
          <a:r>
            <a:rPr lang="en-GB" dirty="0" err="1"/>
            <a:t>kvalitete</a:t>
          </a:r>
          <a:endParaRPr lang="en-US" dirty="0"/>
        </a:p>
      </dgm:t>
    </dgm:pt>
    <dgm:pt modelId="{2F5E4503-928C-4F83-AA09-DEC5A2EC94AE}" type="parTrans" cxnId="{6406162A-2562-4E61-822A-AADB4D3F3522}">
      <dgm:prSet/>
      <dgm:spPr/>
      <dgm:t>
        <a:bodyPr/>
        <a:lstStyle/>
        <a:p>
          <a:endParaRPr lang="en-US"/>
        </a:p>
      </dgm:t>
    </dgm:pt>
    <dgm:pt modelId="{13DF1D71-4973-4E30-9B3B-3408C8173209}" type="sibTrans" cxnId="{6406162A-2562-4E61-822A-AADB4D3F3522}">
      <dgm:prSet/>
      <dgm:spPr/>
      <dgm:t>
        <a:bodyPr/>
        <a:lstStyle/>
        <a:p>
          <a:endParaRPr lang="en-US"/>
        </a:p>
      </dgm:t>
    </dgm:pt>
    <dgm:pt modelId="{13BFA597-C3D7-442A-AFA2-A8126E2C6FFA}">
      <dgm:prSet phldrT="[Text]"/>
      <dgm:spPr/>
      <dgm:t>
        <a:bodyPr/>
        <a:lstStyle/>
        <a:p>
          <a:r>
            <a:rPr lang="en-GB" dirty="0" err="1"/>
            <a:t>Europska</a:t>
          </a:r>
          <a:r>
            <a:rPr lang="en-GB" dirty="0"/>
            <a:t> </a:t>
          </a:r>
          <a:r>
            <a:rPr lang="en-GB" dirty="0" err="1"/>
            <a:t>oznaka</a:t>
          </a:r>
          <a:r>
            <a:rPr lang="en-GB" dirty="0"/>
            <a:t> </a:t>
          </a:r>
          <a:r>
            <a:rPr lang="en-GB" dirty="0" err="1"/>
            <a:t>kvalitete</a:t>
          </a:r>
          <a:endParaRPr lang="en-US" dirty="0"/>
        </a:p>
      </dgm:t>
    </dgm:pt>
    <dgm:pt modelId="{6F79ADE5-DD7E-42B7-9DFF-A5A6C1E51F3B}" type="parTrans" cxnId="{541A519D-4B9D-4484-9894-C9520FB4A457}">
      <dgm:prSet/>
      <dgm:spPr/>
      <dgm:t>
        <a:bodyPr/>
        <a:lstStyle/>
        <a:p>
          <a:endParaRPr lang="en-US"/>
        </a:p>
      </dgm:t>
    </dgm:pt>
    <dgm:pt modelId="{32F7ADEF-39E1-4D63-9111-51FD8EDE51EB}" type="sibTrans" cxnId="{541A519D-4B9D-4484-9894-C9520FB4A457}">
      <dgm:prSet/>
      <dgm:spPr/>
      <dgm:t>
        <a:bodyPr/>
        <a:lstStyle/>
        <a:p>
          <a:endParaRPr lang="en-US"/>
        </a:p>
      </dgm:t>
    </dgm:pt>
    <dgm:pt modelId="{5C20B0C6-A856-4546-B284-DA10D50598AD}">
      <dgm:prSet/>
      <dgm:spPr/>
      <dgm:t>
        <a:bodyPr/>
        <a:lstStyle/>
        <a:p>
          <a:r>
            <a:rPr lang="en-GB" dirty="0" err="1"/>
            <a:t>Nacionalna</a:t>
          </a:r>
          <a:r>
            <a:rPr lang="en-GB" dirty="0"/>
            <a:t> </a:t>
          </a:r>
          <a:r>
            <a:rPr lang="en-GB" dirty="0" err="1"/>
            <a:t>nagrada</a:t>
          </a:r>
          <a:r>
            <a:rPr lang="en-GB" dirty="0"/>
            <a:t> COMET</a:t>
          </a:r>
          <a:endParaRPr lang="en-US" dirty="0"/>
        </a:p>
      </dgm:t>
    </dgm:pt>
    <dgm:pt modelId="{25D79922-3EC3-441A-872B-4CBF6B9D1D69}" type="parTrans" cxnId="{C592B3A3-E2FA-48C3-B160-348155F57A2D}">
      <dgm:prSet/>
      <dgm:spPr/>
      <dgm:t>
        <a:bodyPr/>
        <a:lstStyle/>
        <a:p>
          <a:endParaRPr lang="en-US"/>
        </a:p>
      </dgm:t>
    </dgm:pt>
    <dgm:pt modelId="{B36324BF-57B4-413C-B23F-11212266E29E}" type="sibTrans" cxnId="{C592B3A3-E2FA-48C3-B160-348155F57A2D}">
      <dgm:prSet/>
      <dgm:spPr/>
      <dgm:t>
        <a:bodyPr/>
        <a:lstStyle/>
        <a:p>
          <a:endParaRPr lang="en-US"/>
        </a:p>
      </dgm:t>
    </dgm:pt>
    <dgm:pt modelId="{4E03CFAE-8B69-C241-9521-0F5AF26F478A}">
      <dgm:prSet/>
      <dgm:spPr/>
      <dgm:t>
        <a:bodyPr/>
        <a:lstStyle/>
        <a:p>
          <a:r>
            <a:rPr lang="en-GB" dirty="0" err="1"/>
            <a:t>Europske</a:t>
          </a:r>
          <a:r>
            <a:rPr lang="en-GB" dirty="0"/>
            <a:t> </a:t>
          </a:r>
          <a:r>
            <a:rPr lang="en-GB" dirty="0" err="1"/>
            <a:t>nagrade</a:t>
          </a:r>
          <a:endParaRPr lang="en-GB" dirty="0"/>
        </a:p>
      </dgm:t>
    </dgm:pt>
    <dgm:pt modelId="{A9CD5BDD-F730-954D-8F8E-81E24FE7863B}" type="parTrans" cxnId="{3F6499DE-F6D6-2B48-BCFA-0E05F72618DB}">
      <dgm:prSet/>
      <dgm:spPr/>
      <dgm:t>
        <a:bodyPr/>
        <a:lstStyle/>
        <a:p>
          <a:endParaRPr lang="en-GB"/>
        </a:p>
      </dgm:t>
    </dgm:pt>
    <dgm:pt modelId="{42190899-CC7B-6B4F-A8C4-0CE7187A09E0}" type="sibTrans" cxnId="{3F6499DE-F6D6-2B48-BCFA-0E05F72618DB}">
      <dgm:prSet/>
      <dgm:spPr/>
      <dgm:t>
        <a:bodyPr/>
        <a:lstStyle/>
        <a:p>
          <a:endParaRPr lang="en-GB"/>
        </a:p>
      </dgm:t>
    </dgm:pt>
    <dgm:pt modelId="{147D2B56-4867-46DF-9675-6439AB3995DD}" type="pres">
      <dgm:prSet presAssocID="{BD7A1A4D-7113-4591-B89B-406DDB772B7C}" presName="CompostProcess" presStyleCnt="0">
        <dgm:presLayoutVars>
          <dgm:dir/>
          <dgm:resizeHandles val="exact"/>
        </dgm:presLayoutVars>
      </dgm:prSet>
      <dgm:spPr/>
    </dgm:pt>
    <dgm:pt modelId="{20E247C7-34CF-4DD2-8797-B7AC2B0F7BCE}" type="pres">
      <dgm:prSet presAssocID="{BD7A1A4D-7113-4591-B89B-406DDB772B7C}" presName="arrow" presStyleLbl="bgShp" presStyleIdx="0" presStyleCnt="1"/>
      <dgm:spPr/>
    </dgm:pt>
    <dgm:pt modelId="{AED58782-60F5-4EC5-802C-A6241E32467E}" type="pres">
      <dgm:prSet presAssocID="{BD7A1A4D-7113-4591-B89B-406DDB772B7C}" presName="linearProcess" presStyleCnt="0"/>
      <dgm:spPr/>
    </dgm:pt>
    <dgm:pt modelId="{45D6B142-21FC-4B9A-BF0D-D1AADEEF69F1}" type="pres">
      <dgm:prSet presAssocID="{A1210A55-93F2-4F92-A80A-D6244E93EC14}" presName="textNode" presStyleLbl="node1" presStyleIdx="0" presStyleCnt="4">
        <dgm:presLayoutVars>
          <dgm:bulletEnabled val="1"/>
        </dgm:presLayoutVars>
      </dgm:prSet>
      <dgm:spPr/>
    </dgm:pt>
    <dgm:pt modelId="{F212D0A8-D84B-4144-AFB2-C8AEC279187C}" type="pres">
      <dgm:prSet presAssocID="{13DF1D71-4973-4E30-9B3B-3408C8173209}" presName="sibTrans" presStyleCnt="0"/>
      <dgm:spPr/>
    </dgm:pt>
    <dgm:pt modelId="{1EE30E9C-59F1-4AE7-8ABE-35990223E115}" type="pres">
      <dgm:prSet presAssocID="{13BFA597-C3D7-442A-AFA2-A8126E2C6FFA}" presName="textNode" presStyleLbl="node1" presStyleIdx="1" presStyleCnt="4">
        <dgm:presLayoutVars>
          <dgm:bulletEnabled val="1"/>
        </dgm:presLayoutVars>
      </dgm:prSet>
      <dgm:spPr/>
    </dgm:pt>
    <dgm:pt modelId="{24A21174-95FB-4974-B1E6-1788754787E5}" type="pres">
      <dgm:prSet presAssocID="{32F7ADEF-39E1-4D63-9111-51FD8EDE51EB}" presName="sibTrans" presStyleCnt="0"/>
      <dgm:spPr/>
    </dgm:pt>
    <dgm:pt modelId="{DF2E4F63-7DED-40D1-94A7-60C0ED988A64}" type="pres">
      <dgm:prSet presAssocID="{5C20B0C6-A856-4546-B284-DA10D50598AD}" presName="textNode" presStyleLbl="node1" presStyleIdx="2" presStyleCnt="4">
        <dgm:presLayoutVars>
          <dgm:bulletEnabled val="1"/>
        </dgm:presLayoutVars>
      </dgm:prSet>
      <dgm:spPr/>
    </dgm:pt>
    <dgm:pt modelId="{D84B169B-E67A-8340-88AC-BB89FC192B2B}" type="pres">
      <dgm:prSet presAssocID="{B36324BF-57B4-413C-B23F-11212266E29E}" presName="sibTrans" presStyleCnt="0"/>
      <dgm:spPr/>
    </dgm:pt>
    <dgm:pt modelId="{49669817-9C0A-BC4F-A65C-201E35F72F07}" type="pres">
      <dgm:prSet presAssocID="{4E03CFAE-8B69-C241-9521-0F5AF26F478A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406162A-2562-4E61-822A-AADB4D3F3522}" srcId="{BD7A1A4D-7113-4591-B89B-406DDB772B7C}" destId="{A1210A55-93F2-4F92-A80A-D6244E93EC14}" srcOrd="0" destOrd="0" parTransId="{2F5E4503-928C-4F83-AA09-DEC5A2EC94AE}" sibTransId="{13DF1D71-4973-4E30-9B3B-3408C8173209}"/>
    <dgm:cxn modelId="{C7776B65-E311-4276-9B28-5BCA8FDFEA93}" type="presOf" srcId="{5C20B0C6-A856-4546-B284-DA10D50598AD}" destId="{DF2E4F63-7DED-40D1-94A7-60C0ED988A64}" srcOrd="0" destOrd="0" presId="urn:microsoft.com/office/officeart/2005/8/layout/hProcess9"/>
    <dgm:cxn modelId="{BC07484D-126C-8944-B093-C592A7300F4C}" type="presOf" srcId="{4E03CFAE-8B69-C241-9521-0F5AF26F478A}" destId="{49669817-9C0A-BC4F-A65C-201E35F72F07}" srcOrd="0" destOrd="0" presId="urn:microsoft.com/office/officeart/2005/8/layout/hProcess9"/>
    <dgm:cxn modelId="{A1DE0D81-62F1-478B-B76D-E6A5CE71CFAF}" type="presOf" srcId="{A1210A55-93F2-4F92-A80A-D6244E93EC14}" destId="{45D6B142-21FC-4B9A-BF0D-D1AADEEF69F1}" srcOrd="0" destOrd="0" presId="urn:microsoft.com/office/officeart/2005/8/layout/hProcess9"/>
    <dgm:cxn modelId="{541A519D-4B9D-4484-9894-C9520FB4A457}" srcId="{BD7A1A4D-7113-4591-B89B-406DDB772B7C}" destId="{13BFA597-C3D7-442A-AFA2-A8126E2C6FFA}" srcOrd="1" destOrd="0" parTransId="{6F79ADE5-DD7E-42B7-9DFF-A5A6C1E51F3B}" sibTransId="{32F7ADEF-39E1-4D63-9111-51FD8EDE51EB}"/>
    <dgm:cxn modelId="{C592B3A3-E2FA-48C3-B160-348155F57A2D}" srcId="{BD7A1A4D-7113-4591-B89B-406DDB772B7C}" destId="{5C20B0C6-A856-4546-B284-DA10D50598AD}" srcOrd="2" destOrd="0" parTransId="{25D79922-3EC3-441A-872B-4CBF6B9D1D69}" sibTransId="{B36324BF-57B4-413C-B23F-11212266E29E}"/>
    <dgm:cxn modelId="{7F81C1B1-6DB3-4856-ACB7-666699F6D66C}" type="presOf" srcId="{13BFA597-C3D7-442A-AFA2-A8126E2C6FFA}" destId="{1EE30E9C-59F1-4AE7-8ABE-35990223E115}" srcOrd="0" destOrd="0" presId="urn:microsoft.com/office/officeart/2005/8/layout/hProcess9"/>
    <dgm:cxn modelId="{3F6499DE-F6D6-2B48-BCFA-0E05F72618DB}" srcId="{BD7A1A4D-7113-4591-B89B-406DDB772B7C}" destId="{4E03CFAE-8B69-C241-9521-0F5AF26F478A}" srcOrd="3" destOrd="0" parTransId="{A9CD5BDD-F730-954D-8F8E-81E24FE7863B}" sibTransId="{42190899-CC7B-6B4F-A8C4-0CE7187A09E0}"/>
    <dgm:cxn modelId="{20E240E8-C09F-4FC6-A978-BE0950C0125D}" type="presOf" srcId="{BD7A1A4D-7113-4591-B89B-406DDB772B7C}" destId="{147D2B56-4867-46DF-9675-6439AB3995DD}" srcOrd="0" destOrd="0" presId="urn:microsoft.com/office/officeart/2005/8/layout/hProcess9"/>
    <dgm:cxn modelId="{37A8F0F7-5C9E-42CB-8F1F-A594202955F2}" type="presParOf" srcId="{147D2B56-4867-46DF-9675-6439AB3995DD}" destId="{20E247C7-34CF-4DD2-8797-B7AC2B0F7BCE}" srcOrd="0" destOrd="0" presId="urn:microsoft.com/office/officeart/2005/8/layout/hProcess9"/>
    <dgm:cxn modelId="{A3F5826A-F81E-4CA4-A20D-AC6BB268D4E4}" type="presParOf" srcId="{147D2B56-4867-46DF-9675-6439AB3995DD}" destId="{AED58782-60F5-4EC5-802C-A6241E32467E}" srcOrd="1" destOrd="0" presId="urn:microsoft.com/office/officeart/2005/8/layout/hProcess9"/>
    <dgm:cxn modelId="{4D4430FD-1349-4D9B-AD19-E7EECE1A94DD}" type="presParOf" srcId="{AED58782-60F5-4EC5-802C-A6241E32467E}" destId="{45D6B142-21FC-4B9A-BF0D-D1AADEEF69F1}" srcOrd="0" destOrd="0" presId="urn:microsoft.com/office/officeart/2005/8/layout/hProcess9"/>
    <dgm:cxn modelId="{0F223E3D-956A-4D88-9B6B-80419ADF52E3}" type="presParOf" srcId="{AED58782-60F5-4EC5-802C-A6241E32467E}" destId="{F212D0A8-D84B-4144-AFB2-C8AEC279187C}" srcOrd="1" destOrd="0" presId="urn:microsoft.com/office/officeart/2005/8/layout/hProcess9"/>
    <dgm:cxn modelId="{A7F48155-0E9E-4301-B4BD-2BE9D8F90411}" type="presParOf" srcId="{AED58782-60F5-4EC5-802C-A6241E32467E}" destId="{1EE30E9C-59F1-4AE7-8ABE-35990223E115}" srcOrd="2" destOrd="0" presId="urn:microsoft.com/office/officeart/2005/8/layout/hProcess9"/>
    <dgm:cxn modelId="{912E8A9A-1785-4D00-9958-42A051981B81}" type="presParOf" srcId="{AED58782-60F5-4EC5-802C-A6241E32467E}" destId="{24A21174-95FB-4974-B1E6-1788754787E5}" srcOrd="3" destOrd="0" presId="urn:microsoft.com/office/officeart/2005/8/layout/hProcess9"/>
    <dgm:cxn modelId="{DBA873BE-350E-418E-8674-E26878AB2BE7}" type="presParOf" srcId="{AED58782-60F5-4EC5-802C-A6241E32467E}" destId="{DF2E4F63-7DED-40D1-94A7-60C0ED988A64}" srcOrd="4" destOrd="0" presId="urn:microsoft.com/office/officeart/2005/8/layout/hProcess9"/>
    <dgm:cxn modelId="{699F9C21-D803-4348-8B26-8975C76F71A9}" type="presParOf" srcId="{AED58782-60F5-4EC5-802C-A6241E32467E}" destId="{D84B169B-E67A-8340-88AC-BB89FC192B2B}" srcOrd="5" destOrd="0" presId="urn:microsoft.com/office/officeart/2005/8/layout/hProcess9"/>
    <dgm:cxn modelId="{CEF3DC61-7EBA-7F4D-BFC4-7CFFB2D3318B}" type="presParOf" srcId="{AED58782-60F5-4EC5-802C-A6241E32467E}" destId="{49669817-9C0A-BC4F-A65C-201E35F72F0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F42F2B-490A-C943-A21D-F1D5B4A1A798}" type="doc">
      <dgm:prSet loTypeId="urn:microsoft.com/office/officeart/2005/8/layout/hList7" loCatId="" qsTypeId="urn:microsoft.com/office/officeart/2005/8/quickstyle/simple1" qsCatId="simple" csTypeId="urn:microsoft.com/office/officeart/2005/8/colors/accent1_5" csCatId="accent1" phldr="1"/>
      <dgm:spPr/>
    </dgm:pt>
    <dgm:pt modelId="{6D97F277-2680-E240-8D19-047860A3F959}">
      <dgm:prSet phldrT="[Text]" custT="1"/>
      <dgm:spPr/>
      <dgm:t>
        <a:bodyPr/>
        <a:lstStyle/>
        <a:p>
          <a:r>
            <a:rPr lang="en-GB" sz="2000" dirty="0" err="1"/>
            <a:t>Suradnja</a:t>
          </a:r>
          <a:r>
            <a:rPr lang="en-GB" sz="2000" dirty="0"/>
            <a:t> </a:t>
          </a:r>
          <a:r>
            <a:rPr lang="en-GB" sz="2000" dirty="0" err="1"/>
            <a:t>među</a:t>
          </a:r>
          <a:r>
            <a:rPr lang="en-GB" sz="2000" dirty="0"/>
            <a:t> </a:t>
          </a:r>
          <a:r>
            <a:rPr lang="en-GB" sz="2000" dirty="0" err="1"/>
            <a:t>partnerskim</a:t>
          </a:r>
          <a:r>
            <a:rPr lang="en-GB" sz="2000" dirty="0"/>
            <a:t> </a:t>
          </a:r>
          <a:r>
            <a:rPr lang="en-GB" sz="2000" dirty="0" err="1"/>
            <a:t>školama</a:t>
          </a:r>
          <a:endParaRPr lang="en-GB" sz="2000" dirty="0"/>
        </a:p>
      </dgm:t>
    </dgm:pt>
    <dgm:pt modelId="{5BD8A6FD-E63C-6A44-9089-25A33651731D}" type="parTrans" cxnId="{2D97002F-42E3-4542-93D5-7970C5CD7A6F}">
      <dgm:prSet/>
      <dgm:spPr/>
      <dgm:t>
        <a:bodyPr/>
        <a:lstStyle/>
        <a:p>
          <a:endParaRPr lang="en-GB" sz="2000"/>
        </a:p>
      </dgm:t>
    </dgm:pt>
    <dgm:pt modelId="{877915FF-9E2B-104D-9EBB-FDCCC2E5D0AE}" type="sibTrans" cxnId="{2D97002F-42E3-4542-93D5-7970C5CD7A6F}">
      <dgm:prSet/>
      <dgm:spPr/>
      <dgm:t>
        <a:bodyPr/>
        <a:lstStyle/>
        <a:p>
          <a:endParaRPr lang="en-GB" sz="2000"/>
        </a:p>
      </dgm:t>
    </dgm:pt>
    <dgm:pt modelId="{F9D1E67A-E8D8-EA46-85EA-71D934642EC4}">
      <dgm:prSet phldrT="[Text]" custT="1"/>
      <dgm:spPr/>
      <dgm:t>
        <a:bodyPr/>
        <a:lstStyle/>
        <a:p>
          <a:r>
            <a:rPr lang="en-GB" sz="2000" dirty="0" err="1"/>
            <a:t>Uporaba</a:t>
          </a:r>
          <a:r>
            <a:rPr lang="en-GB" sz="2000" dirty="0"/>
            <a:t> </a:t>
          </a:r>
        </a:p>
        <a:p>
          <a:r>
            <a:rPr lang="en-GB" sz="2000" dirty="0"/>
            <a:t>IKT-a</a:t>
          </a:r>
        </a:p>
      </dgm:t>
    </dgm:pt>
    <dgm:pt modelId="{B9222F23-6067-654F-8BAC-D710E5030140}" type="parTrans" cxnId="{BA14517A-27FC-F946-9AFA-B1E4963B2ED2}">
      <dgm:prSet/>
      <dgm:spPr/>
      <dgm:t>
        <a:bodyPr/>
        <a:lstStyle/>
        <a:p>
          <a:endParaRPr lang="en-GB" sz="2000"/>
        </a:p>
      </dgm:t>
    </dgm:pt>
    <dgm:pt modelId="{76316EBE-3179-FB4D-BC0B-7B7B115DDE45}" type="sibTrans" cxnId="{BA14517A-27FC-F946-9AFA-B1E4963B2ED2}">
      <dgm:prSet/>
      <dgm:spPr/>
      <dgm:t>
        <a:bodyPr/>
        <a:lstStyle/>
        <a:p>
          <a:endParaRPr lang="en-GB" sz="2000"/>
        </a:p>
      </dgm:t>
    </dgm:pt>
    <dgm:pt modelId="{C2EC6094-AB5C-F541-8669-8450BB4A3EF2}">
      <dgm:prSet phldrT="[Text]" custT="1"/>
      <dgm:spPr/>
      <dgm:t>
        <a:bodyPr/>
        <a:lstStyle/>
        <a:p>
          <a:r>
            <a:rPr lang="en-GB" sz="2000" dirty="0" err="1"/>
            <a:t>Pedagoški</a:t>
          </a:r>
          <a:r>
            <a:rPr lang="en-GB" sz="2000" dirty="0"/>
            <a:t> </a:t>
          </a:r>
          <a:r>
            <a:rPr lang="en-GB" sz="2000" dirty="0" err="1"/>
            <a:t>pristupi</a:t>
          </a:r>
          <a:endParaRPr lang="en-GB" sz="2000" dirty="0"/>
        </a:p>
      </dgm:t>
    </dgm:pt>
    <dgm:pt modelId="{E2D0FCE3-4F92-5946-BE66-61980EBD39AF}" type="parTrans" cxnId="{F5698C43-B1F6-F64B-A901-BDFAE54312BC}">
      <dgm:prSet/>
      <dgm:spPr/>
      <dgm:t>
        <a:bodyPr/>
        <a:lstStyle/>
        <a:p>
          <a:endParaRPr lang="en-GB" sz="2000"/>
        </a:p>
      </dgm:t>
    </dgm:pt>
    <dgm:pt modelId="{B9A4DA7C-DC05-9345-B2B5-09F04BBD3064}" type="sibTrans" cxnId="{F5698C43-B1F6-F64B-A901-BDFAE54312BC}">
      <dgm:prSet/>
      <dgm:spPr/>
      <dgm:t>
        <a:bodyPr/>
        <a:lstStyle/>
        <a:p>
          <a:endParaRPr lang="en-GB" sz="2000"/>
        </a:p>
      </dgm:t>
    </dgm:pt>
    <dgm:pt modelId="{1F9DBCB2-19F6-1240-8FF9-08675BE56F58}">
      <dgm:prSet custT="1"/>
      <dgm:spPr/>
      <dgm:t>
        <a:bodyPr/>
        <a:lstStyle/>
        <a:p>
          <a:r>
            <a:rPr lang="en-GB" sz="2000" dirty="0" err="1"/>
            <a:t>Integracija</a:t>
          </a:r>
          <a:r>
            <a:rPr lang="en-GB" sz="2000" dirty="0"/>
            <a:t> u </a:t>
          </a:r>
          <a:r>
            <a:rPr lang="en-GB" sz="2000" dirty="0" err="1"/>
            <a:t>kurikulum</a:t>
          </a:r>
          <a:endParaRPr lang="en-GB" sz="2000" dirty="0"/>
        </a:p>
      </dgm:t>
    </dgm:pt>
    <dgm:pt modelId="{69E0DE30-137D-CA4D-B9C8-E57708C3C524}" type="parTrans" cxnId="{3C77F4B5-1EFC-214E-80C6-AB2830E8004D}">
      <dgm:prSet/>
      <dgm:spPr/>
      <dgm:t>
        <a:bodyPr/>
        <a:lstStyle/>
        <a:p>
          <a:endParaRPr lang="en-GB" sz="2000"/>
        </a:p>
      </dgm:t>
    </dgm:pt>
    <dgm:pt modelId="{D4388736-7376-C444-A3C6-B17D40C2205B}" type="sibTrans" cxnId="{3C77F4B5-1EFC-214E-80C6-AB2830E8004D}">
      <dgm:prSet/>
      <dgm:spPr/>
      <dgm:t>
        <a:bodyPr/>
        <a:lstStyle/>
        <a:p>
          <a:endParaRPr lang="en-GB" sz="2000"/>
        </a:p>
      </dgm:t>
    </dgm:pt>
    <dgm:pt modelId="{CB120960-53C7-5B42-AB2E-9C3761294A98}">
      <dgm:prSet custT="1"/>
      <dgm:spPr/>
      <dgm:t>
        <a:bodyPr/>
        <a:lstStyle/>
        <a:p>
          <a:r>
            <a:rPr lang="en-GB" sz="2000" dirty="0" err="1"/>
            <a:t>Rezultati</a:t>
          </a:r>
          <a:r>
            <a:rPr lang="en-GB" sz="2000" dirty="0"/>
            <a:t> </a:t>
          </a:r>
          <a:r>
            <a:rPr lang="en-GB" sz="2000" dirty="0" err="1"/>
            <a:t>i</a:t>
          </a:r>
          <a:r>
            <a:rPr lang="en-GB" sz="2000" dirty="0"/>
            <a:t> </a:t>
          </a:r>
          <a:r>
            <a:rPr lang="en-GB" sz="2000" dirty="0" err="1"/>
            <a:t>diseminacija</a:t>
          </a:r>
          <a:endParaRPr lang="en-GB" sz="2000" dirty="0"/>
        </a:p>
      </dgm:t>
    </dgm:pt>
    <dgm:pt modelId="{2CF941C8-1DE3-624A-B0AE-AE6A19EB6B6A}" type="parTrans" cxnId="{0AB09EDF-47E1-F54E-A6CF-75490B408F7B}">
      <dgm:prSet/>
      <dgm:spPr/>
      <dgm:t>
        <a:bodyPr/>
        <a:lstStyle/>
        <a:p>
          <a:endParaRPr lang="en-GB" sz="2000"/>
        </a:p>
      </dgm:t>
    </dgm:pt>
    <dgm:pt modelId="{9DDDF5FE-0838-A04D-A890-C320DCAFC766}" type="sibTrans" cxnId="{0AB09EDF-47E1-F54E-A6CF-75490B408F7B}">
      <dgm:prSet/>
      <dgm:spPr/>
      <dgm:t>
        <a:bodyPr/>
        <a:lstStyle/>
        <a:p>
          <a:endParaRPr lang="en-GB" sz="2000"/>
        </a:p>
      </dgm:t>
    </dgm:pt>
    <dgm:pt modelId="{CEC5B9B9-EAFA-B042-8BF1-6DA397EC7E15}" type="pres">
      <dgm:prSet presAssocID="{3BF42F2B-490A-C943-A21D-F1D5B4A1A798}" presName="Name0" presStyleCnt="0">
        <dgm:presLayoutVars>
          <dgm:dir/>
          <dgm:resizeHandles val="exact"/>
        </dgm:presLayoutVars>
      </dgm:prSet>
      <dgm:spPr/>
    </dgm:pt>
    <dgm:pt modelId="{FEEAA64E-3BBE-F845-AF0B-278A82B4952F}" type="pres">
      <dgm:prSet presAssocID="{3BF42F2B-490A-C943-A21D-F1D5B4A1A798}" presName="fgShape" presStyleLbl="fgShp" presStyleIdx="0" presStyleCnt="1" custScaleX="100421" custScaleY="168171" custLinFactNeighborX="1460" custLinFactNeighborY="-365"/>
      <dgm:spPr/>
    </dgm:pt>
    <dgm:pt modelId="{375922D7-39CA-A94C-9F99-6222E13AD5A2}" type="pres">
      <dgm:prSet presAssocID="{3BF42F2B-490A-C943-A21D-F1D5B4A1A798}" presName="linComp" presStyleCnt="0"/>
      <dgm:spPr/>
    </dgm:pt>
    <dgm:pt modelId="{555176D5-2BD5-AC4F-897E-273C440250C8}" type="pres">
      <dgm:prSet presAssocID="{6D97F277-2680-E240-8D19-047860A3F959}" presName="compNode" presStyleCnt="0"/>
      <dgm:spPr/>
    </dgm:pt>
    <dgm:pt modelId="{5C10079A-71D9-FC48-9AF5-8BD58CBEA6D6}" type="pres">
      <dgm:prSet presAssocID="{6D97F277-2680-E240-8D19-047860A3F959}" presName="bkgdShape" presStyleLbl="node1" presStyleIdx="0" presStyleCnt="5"/>
      <dgm:spPr/>
    </dgm:pt>
    <dgm:pt modelId="{1B01D49A-EFA4-1549-AFB2-14BB5B20CCBF}" type="pres">
      <dgm:prSet presAssocID="{6D97F277-2680-E240-8D19-047860A3F959}" presName="nodeTx" presStyleLbl="node1" presStyleIdx="0" presStyleCnt="5">
        <dgm:presLayoutVars>
          <dgm:bulletEnabled val="1"/>
        </dgm:presLayoutVars>
      </dgm:prSet>
      <dgm:spPr/>
    </dgm:pt>
    <dgm:pt modelId="{6F2FEF2E-D9C8-B84D-83A8-01742714CCD1}" type="pres">
      <dgm:prSet presAssocID="{6D97F277-2680-E240-8D19-047860A3F959}" presName="invisiNode" presStyleLbl="node1" presStyleIdx="0" presStyleCnt="5"/>
      <dgm:spPr/>
    </dgm:pt>
    <dgm:pt modelId="{B1A3A2F4-6682-B542-8C19-F980241E81E0}" type="pres">
      <dgm:prSet presAssocID="{6D97F277-2680-E240-8D19-047860A3F959}" presName="imagNode" presStyleLbl="fgImgPlac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F06E923-E1F0-874C-9DC9-0776CA04F6AA}" type="pres">
      <dgm:prSet presAssocID="{877915FF-9E2B-104D-9EBB-FDCCC2E5D0AE}" presName="sibTrans" presStyleLbl="sibTrans2D1" presStyleIdx="0" presStyleCnt="0"/>
      <dgm:spPr/>
    </dgm:pt>
    <dgm:pt modelId="{3DC6D606-8887-9645-97D6-7D12A6874916}" type="pres">
      <dgm:prSet presAssocID="{F9D1E67A-E8D8-EA46-85EA-71D934642EC4}" presName="compNode" presStyleCnt="0"/>
      <dgm:spPr/>
    </dgm:pt>
    <dgm:pt modelId="{DD7D06E1-2B50-BA42-97EA-15ABB5C491A2}" type="pres">
      <dgm:prSet presAssocID="{F9D1E67A-E8D8-EA46-85EA-71D934642EC4}" presName="bkgdShape" presStyleLbl="node1" presStyleIdx="1" presStyleCnt="5"/>
      <dgm:spPr/>
    </dgm:pt>
    <dgm:pt modelId="{6F355905-F6CD-704B-9055-7BD898D94D3D}" type="pres">
      <dgm:prSet presAssocID="{F9D1E67A-E8D8-EA46-85EA-71D934642EC4}" presName="nodeTx" presStyleLbl="node1" presStyleIdx="1" presStyleCnt="5">
        <dgm:presLayoutVars>
          <dgm:bulletEnabled val="1"/>
        </dgm:presLayoutVars>
      </dgm:prSet>
      <dgm:spPr/>
    </dgm:pt>
    <dgm:pt modelId="{13F09B51-398E-304C-BDE9-5B6416D7D1F1}" type="pres">
      <dgm:prSet presAssocID="{F9D1E67A-E8D8-EA46-85EA-71D934642EC4}" presName="invisiNode" presStyleLbl="node1" presStyleIdx="1" presStyleCnt="5"/>
      <dgm:spPr/>
    </dgm:pt>
    <dgm:pt modelId="{80205729-A5B3-8747-9B3E-7902B5543439}" type="pres">
      <dgm:prSet presAssocID="{F9D1E67A-E8D8-EA46-85EA-71D934642EC4}" presName="imagNode" presStyleLbl="fgImgPlac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28DEB0F-910E-A447-BEB3-1BBAA556EC35}" type="pres">
      <dgm:prSet presAssocID="{76316EBE-3179-FB4D-BC0B-7B7B115DDE45}" presName="sibTrans" presStyleLbl="sibTrans2D1" presStyleIdx="0" presStyleCnt="0"/>
      <dgm:spPr/>
    </dgm:pt>
    <dgm:pt modelId="{DCE0BE16-67EF-4242-94CA-CF544F51C024}" type="pres">
      <dgm:prSet presAssocID="{C2EC6094-AB5C-F541-8669-8450BB4A3EF2}" presName="compNode" presStyleCnt="0"/>
      <dgm:spPr/>
    </dgm:pt>
    <dgm:pt modelId="{86482B92-BA89-CE43-93EB-3A75BE27A286}" type="pres">
      <dgm:prSet presAssocID="{C2EC6094-AB5C-F541-8669-8450BB4A3EF2}" presName="bkgdShape" presStyleLbl="node1" presStyleIdx="2" presStyleCnt="5"/>
      <dgm:spPr/>
    </dgm:pt>
    <dgm:pt modelId="{F23DEEEF-EBB4-3F4A-900C-9DFD55024A0F}" type="pres">
      <dgm:prSet presAssocID="{C2EC6094-AB5C-F541-8669-8450BB4A3EF2}" presName="nodeTx" presStyleLbl="node1" presStyleIdx="2" presStyleCnt="5">
        <dgm:presLayoutVars>
          <dgm:bulletEnabled val="1"/>
        </dgm:presLayoutVars>
      </dgm:prSet>
      <dgm:spPr/>
    </dgm:pt>
    <dgm:pt modelId="{FC8EE2C5-6D0A-954F-B27A-F5924C5EC02C}" type="pres">
      <dgm:prSet presAssocID="{C2EC6094-AB5C-F541-8669-8450BB4A3EF2}" presName="invisiNode" presStyleLbl="node1" presStyleIdx="2" presStyleCnt="5"/>
      <dgm:spPr/>
    </dgm:pt>
    <dgm:pt modelId="{4BC33E3A-0D92-7F47-AA32-D47D185FB197}" type="pres">
      <dgm:prSet presAssocID="{C2EC6094-AB5C-F541-8669-8450BB4A3EF2}" presName="imagNode" presStyleLbl="fgImgPlace1" presStyleIdx="2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14B3832-9A24-8646-A1C4-D8028CC28C14}" type="pres">
      <dgm:prSet presAssocID="{B9A4DA7C-DC05-9345-B2B5-09F04BBD3064}" presName="sibTrans" presStyleLbl="sibTrans2D1" presStyleIdx="0" presStyleCnt="0"/>
      <dgm:spPr/>
    </dgm:pt>
    <dgm:pt modelId="{D2DB5046-9E14-3F46-815E-5DA11FFEF5F0}" type="pres">
      <dgm:prSet presAssocID="{1F9DBCB2-19F6-1240-8FF9-08675BE56F58}" presName="compNode" presStyleCnt="0"/>
      <dgm:spPr/>
    </dgm:pt>
    <dgm:pt modelId="{18F74D9E-3C6B-5846-8AE5-31714E6DAA6F}" type="pres">
      <dgm:prSet presAssocID="{1F9DBCB2-19F6-1240-8FF9-08675BE56F58}" presName="bkgdShape" presStyleLbl="node1" presStyleIdx="3" presStyleCnt="5"/>
      <dgm:spPr/>
    </dgm:pt>
    <dgm:pt modelId="{B4B88A06-52C1-9F49-9FF1-0E3241C4A17B}" type="pres">
      <dgm:prSet presAssocID="{1F9DBCB2-19F6-1240-8FF9-08675BE56F58}" presName="nodeTx" presStyleLbl="node1" presStyleIdx="3" presStyleCnt="5">
        <dgm:presLayoutVars>
          <dgm:bulletEnabled val="1"/>
        </dgm:presLayoutVars>
      </dgm:prSet>
      <dgm:spPr/>
    </dgm:pt>
    <dgm:pt modelId="{BA60BD18-6CE7-084B-B39E-1EFA1F016D39}" type="pres">
      <dgm:prSet presAssocID="{1F9DBCB2-19F6-1240-8FF9-08675BE56F58}" presName="invisiNode" presStyleLbl="node1" presStyleIdx="3" presStyleCnt="5"/>
      <dgm:spPr/>
    </dgm:pt>
    <dgm:pt modelId="{9D49C723-C071-444B-9A52-E6022C92467F}" type="pres">
      <dgm:prSet presAssocID="{1F9DBCB2-19F6-1240-8FF9-08675BE56F58}" presName="imagNode" presStyleLbl="fgImgPlace1" presStyleIdx="3" presStyleCnt="5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76F3BBA-974F-EC4E-B052-478B27610DF1}" type="pres">
      <dgm:prSet presAssocID="{D4388736-7376-C444-A3C6-B17D40C2205B}" presName="sibTrans" presStyleLbl="sibTrans2D1" presStyleIdx="0" presStyleCnt="0"/>
      <dgm:spPr/>
    </dgm:pt>
    <dgm:pt modelId="{D480296C-17D0-CB46-B41B-921A7515F562}" type="pres">
      <dgm:prSet presAssocID="{CB120960-53C7-5B42-AB2E-9C3761294A98}" presName="compNode" presStyleCnt="0"/>
      <dgm:spPr/>
    </dgm:pt>
    <dgm:pt modelId="{6AB9A3B8-E704-8145-8C90-BFCA5275D6F2}" type="pres">
      <dgm:prSet presAssocID="{CB120960-53C7-5B42-AB2E-9C3761294A98}" presName="bkgdShape" presStyleLbl="node1" presStyleIdx="4" presStyleCnt="5"/>
      <dgm:spPr/>
    </dgm:pt>
    <dgm:pt modelId="{27709301-C626-EA4B-9427-24F24DD9093E}" type="pres">
      <dgm:prSet presAssocID="{CB120960-53C7-5B42-AB2E-9C3761294A98}" presName="nodeTx" presStyleLbl="node1" presStyleIdx="4" presStyleCnt="5">
        <dgm:presLayoutVars>
          <dgm:bulletEnabled val="1"/>
        </dgm:presLayoutVars>
      </dgm:prSet>
      <dgm:spPr/>
    </dgm:pt>
    <dgm:pt modelId="{5C10FB92-8357-7047-98EB-DA7B42845D9D}" type="pres">
      <dgm:prSet presAssocID="{CB120960-53C7-5B42-AB2E-9C3761294A98}" presName="invisiNode" presStyleLbl="node1" presStyleIdx="4" presStyleCnt="5"/>
      <dgm:spPr/>
    </dgm:pt>
    <dgm:pt modelId="{CB2C73A7-6470-134E-BBBA-506F383C226E}" type="pres">
      <dgm:prSet presAssocID="{CB120960-53C7-5B42-AB2E-9C3761294A98}" presName="imagNode" presStyleLbl="fgImgPlace1" presStyleIdx="4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D7CD4C0A-7453-F94E-94ED-E5719353CCAD}" type="presOf" srcId="{F9D1E67A-E8D8-EA46-85EA-71D934642EC4}" destId="{DD7D06E1-2B50-BA42-97EA-15ABB5C491A2}" srcOrd="0" destOrd="0" presId="urn:microsoft.com/office/officeart/2005/8/layout/hList7"/>
    <dgm:cxn modelId="{2D97002F-42E3-4542-93D5-7970C5CD7A6F}" srcId="{3BF42F2B-490A-C943-A21D-F1D5B4A1A798}" destId="{6D97F277-2680-E240-8D19-047860A3F959}" srcOrd="0" destOrd="0" parTransId="{5BD8A6FD-E63C-6A44-9089-25A33651731D}" sibTransId="{877915FF-9E2B-104D-9EBB-FDCCC2E5D0AE}"/>
    <dgm:cxn modelId="{9A0B203B-7FD9-2348-8838-E1FA6BBE03EE}" type="presOf" srcId="{1F9DBCB2-19F6-1240-8FF9-08675BE56F58}" destId="{18F74D9E-3C6B-5846-8AE5-31714E6DAA6F}" srcOrd="0" destOrd="0" presId="urn:microsoft.com/office/officeart/2005/8/layout/hList7"/>
    <dgm:cxn modelId="{415F0B60-E0A4-9844-8E45-217ED398C627}" type="presOf" srcId="{877915FF-9E2B-104D-9EBB-FDCCC2E5D0AE}" destId="{CF06E923-E1F0-874C-9DC9-0776CA04F6AA}" srcOrd="0" destOrd="0" presId="urn:microsoft.com/office/officeart/2005/8/layout/hList7"/>
    <dgm:cxn modelId="{98243E42-8A44-7B4D-BA03-C4CF2C1377EA}" type="presOf" srcId="{1F9DBCB2-19F6-1240-8FF9-08675BE56F58}" destId="{B4B88A06-52C1-9F49-9FF1-0E3241C4A17B}" srcOrd="1" destOrd="0" presId="urn:microsoft.com/office/officeart/2005/8/layout/hList7"/>
    <dgm:cxn modelId="{F5698C43-B1F6-F64B-A901-BDFAE54312BC}" srcId="{3BF42F2B-490A-C943-A21D-F1D5B4A1A798}" destId="{C2EC6094-AB5C-F541-8669-8450BB4A3EF2}" srcOrd="2" destOrd="0" parTransId="{E2D0FCE3-4F92-5946-BE66-61980EBD39AF}" sibTransId="{B9A4DA7C-DC05-9345-B2B5-09F04BBD3064}"/>
    <dgm:cxn modelId="{68F51A70-CA85-6B4A-86FC-9E927681C52B}" type="presOf" srcId="{F9D1E67A-E8D8-EA46-85EA-71D934642EC4}" destId="{6F355905-F6CD-704B-9055-7BD898D94D3D}" srcOrd="1" destOrd="0" presId="urn:microsoft.com/office/officeart/2005/8/layout/hList7"/>
    <dgm:cxn modelId="{C7DA8050-7D8F-2349-9F73-DE47BF6EAC4F}" type="presOf" srcId="{3BF42F2B-490A-C943-A21D-F1D5B4A1A798}" destId="{CEC5B9B9-EAFA-B042-8BF1-6DA397EC7E15}" srcOrd="0" destOrd="0" presId="urn:microsoft.com/office/officeart/2005/8/layout/hList7"/>
    <dgm:cxn modelId="{BA14517A-27FC-F946-9AFA-B1E4963B2ED2}" srcId="{3BF42F2B-490A-C943-A21D-F1D5B4A1A798}" destId="{F9D1E67A-E8D8-EA46-85EA-71D934642EC4}" srcOrd="1" destOrd="0" parTransId="{B9222F23-6067-654F-8BAC-D710E5030140}" sibTransId="{76316EBE-3179-FB4D-BC0B-7B7B115DDE45}"/>
    <dgm:cxn modelId="{635BF67B-33EE-854E-AF9F-3152EAA2CB5D}" type="presOf" srcId="{B9A4DA7C-DC05-9345-B2B5-09F04BBD3064}" destId="{614B3832-9A24-8646-A1C4-D8028CC28C14}" srcOrd="0" destOrd="0" presId="urn:microsoft.com/office/officeart/2005/8/layout/hList7"/>
    <dgm:cxn modelId="{C166B888-59DE-7A4A-8B63-5A56932BC1AF}" type="presOf" srcId="{6D97F277-2680-E240-8D19-047860A3F959}" destId="{5C10079A-71D9-FC48-9AF5-8BD58CBEA6D6}" srcOrd="0" destOrd="0" presId="urn:microsoft.com/office/officeart/2005/8/layout/hList7"/>
    <dgm:cxn modelId="{9D0BAE8D-04F1-6D4E-B1DC-8497EA6A81C7}" type="presOf" srcId="{76316EBE-3179-FB4D-BC0B-7B7B115DDE45}" destId="{428DEB0F-910E-A447-BEB3-1BBAA556EC35}" srcOrd="0" destOrd="0" presId="urn:microsoft.com/office/officeart/2005/8/layout/hList7"/>
    <dgm:cxn modelId="{8FBBD6A1-5954-164F-B618-FDC30767B942}" type="presOf" srcId="{6D97F277-2680-E240-8D19-047860A3F959}" destId="{1B01D49A-EFA4-1549-AFB2-14BB5B20CCBF}" srcOrd="1" destOrd="0" presId="urn:microsoft.com/office/officeart/2005/8/layout/hList7"/>
    <dgm:cxn modelId="{3C77F4B5-1EFC-214E-80C6-AB2830E8004D}" srcId="{3BF42F2B-490A-C943-A21D-F1D5B4A1A798}" destId="{1F9DBCB2-19F6-1240-8FF9-08675BE56F58}" srcOrd="3" destOrd="0" parTransId="{69E0DE30-137D-CA4D-B9C8-E57708C3C524}" sibTransId="{D4388736-7376-C444-A3C6-B17D40C2205B}"/>
    <dgm:cxn modelId="{DB2F5ECD-A2CC-944E-B18E-E3584E81ACF9}" type="presOf" srcId="{CB120960-53C7-5B42-AB2E-9C3761294A98}" destId="{27709301-C626-EA4B-9427-24F24DD9093E}" srcOrd="1" destOrd="0" presId="urn:microsoft.com/office/officeart/2005/8/layout/hList7"/>
    <dgm:cxn modelId="{C73DADD4-F221-7147-81E1-0A761D5D37BC}" type="presOf" srcId="{C2EC6094-AB5C-F541-8669-8450BB4A3EF2}" destId="{F23DEEEF-EBB4-3F4A-900C-9DFD55024A0F}" srcOrd="1" destOrd="0" presId="urn:microsoft.com/office/officeart/2005/8/layout/hList7"/>
    <dgm:cxn modelId="{0AB09EDF-47E1-F54E-A6CF-75490B408F7B}" srcId="{3BF42F2B-490A-C943-A21D-F1D5B4A1A798}" destId="{CB120960-53C7-5B42-AB2E-9C3761294A98}" srcOrd="4" destOrd="0" parTransId="{2CF941C8-1DE3-624A-B0AE-AE6A19EB6B6A}" sibTransId="{9DDDF5FE-0838-A04D-A890-C320DCAFC766}"/>
    <dgm:cxn modelId="{2215AEEF-E194-3544-856E-3A6321DA0F54}" type="presOf" srcId="{D4388736-7376-C444-A3C6-B17D40C2205B}" destId="{076F3BBA-974F-EC4E-B052-478B27610DF1}" srcOrd="0" destOrd="0" presId="urn:microsoft.com/office/officeart/2005/8/layout/hList7"/>
    <dgm:cxn modelId="{D8729FF1-5BC5-1140-B2A3-2A1A1813114F}" type="presOf" srcId="{C2EC6094-AB5C-F541-8669-8450BB4A3EF2}" destId="{86482B92-BA89-CE43-93EB-3A75BE27A286}" srcOrd="0" destOrd="0" presId="urn:microsoft.com/office/officeart/2005/8/layout/hList7"/>
    <dgm:cxn modelId="{84BD60FD-F424-0C4B-939A-2DCC9C07ABD2}" type="presOf" srcId="{CB120960-53C7-5B42-AB2E-9C3761294A98}" destId="{6AB9A3B8-E704-8145-8C90-BFCA5275D6F2}" srcOrd="0" destOrd="0" presId="urn:microsoft.com/office/officeart/2005/8/layout/hList7"/>
    <dgm:cxn modelId="{4560D063-2E0C-6940-862C-1BBDD57FC020}" type="presParOf" srcId="{CEC5B9B9-EAFA-B042-8BF1-6DA397EC7E15}" destId="{FEEAA64E-3BBE-F845-AF0B-278A82B4952F}" srcOrd="0" destOrd="0" presId="urn:microsoft.com/office/officeart/2005/8/layout/hList7"/>
    <dgm:cxn modelId="{96E85575-9FE0-8945-9A35-718E146F0BB2}" type="presParOf" srcId="{CEC5B9B9-EAFA-B042-8BF1-6DA397EC7E15}" destId="{375922D7-39CA-A94C-9F99-6222E13AD5A2}" srcOrd="1" destOrd="0" presId="urn:microsoft.com/office/officeart/2005/8/layout/hList7"/>
    <dgm:cxn modelId="{A4560D94-F325-9348-9BD9-D508AA0186E8}" type="presParOf" srcId="{375922D7-39CA-A94C-9F99-6222E13AD5A2}" destId="{555176D5-2BD5-AC4F-897E-273C440250C8}" srcOrd="0" destOrd="0" presId="urn:microsoft.com/office/officeart/2005/8/layout/hList7"/>
    <dgm:cxn modelId="{196BAE97-EC3C-C549-B413-8F077324A6BD}" type="presParOf" srcId="{555176D5-2BD5-AC4F-897E-273C440250C8}" destId="{5C10079A-71D9-FC48-9AF5-8BD58CBEA6D6}" srcOrd="0" destOrd="0" presId="urn:microsoft.com/office/officeart/2005/8/layout/hList7"/>
    <dgm:cxn modelId="{44477F1A-7F64-F749-8ED1-2F8A771A981A}" type="presParOf" srcId="{555176D5-2BD5-AC4F-897E-273C440250C8}" destId="{1B01D49A-EFA4-1549-AFB2-14BB5B20CCBF}" srcOrd="1" destOrd="0" presId="urn:microsoft.com/office/officeart/2005/8/layout/hList7"/>
    <dgm:cxn modelId="{D26F28A5-0257-2244-8007-0E120A1080A2}" type="presParOf" srcId="{555176D5-2BD5-AC4F-897E-273C440250C8}" destId="{6F2FEF2E-D9C8-B84D-83A8-01742714CCD1}" srcOrd="2" destOrd="0" presId="urn:microsoft.com/office/officeart/2005/8/layout/hList7"/>
    <dgm:cxn modelId="{3CC8CED6-F0AF-444E-8913-C2A00DADD02B}" type="presParOf" srcId="{555176D5-2BD5-AC4F-897E-273C440250C8}" destId="{B1A3A2F4-6682-B542-8C19-F980241E81E0}" srcOrd="3" destOrd="0" presId="urn:microsoft.com/office/officeart/2005/8/layout/hList7"/>
    <dgm:cxn modelId="{C7AB9A51-625C-C741-816D-DE1A954BB029}" type="presParOf" srcId="{375922D7-39CA-A94C-9F99-6222E13AD5A2}" destId="{CF06E923-E1F0-874C-9DC9-0776CA04F6AA}" srcOrd="1" destOrd="0" presId="urn:microsoft.com/office/officeart/2005/8/layout/hList7"/>
    <dgm:cxn modelId="{1C933A71-BE81-394D-9B8D-3946F11C5F57}" type="presParOf" srcId="{375922D7-39CA-A94C-9F99-6222E13AD5A2}" destId="{3DC6D606-8887-9645-97D6-7D12A6874916}" srcOrd="2" destOrd="0" presId="urn:microsoft.com/office/officeart/2005/8/layout/hList7"/>
    <dgm:cxn modelId="{EF906CCE-6ED8-BB40-A177-D29C881E93D6}" type="presParOf" srcId="{3DC6D606-8887-9645-97D6-7D12A6874916}" destId="{DD7D06E1-2B50-BA42-97EA-15ABB5C491A2}" srcOrd="0" destOrd="0" presId="urn:microsoft.com/office/officeart/2005/8/layout/hList7"/>
    <dgm:cxn modelId="{AC37E9DD-9155-EC4E-BADE-3EADD88DB165}" type="presParOf" srcId="{3DC6D606-8887-9645-97D6-7D12A6874916}" destId="{6F355905-F6CD-704B-9055-7BD898D94D3D}" srcOrd="1" destOrd="0" presId="urn:microsoft.com/office/officeart/2005/8/layout/hList7"/>
    <dgm:cxn modelId="{2827C1BE-6F55-FC45-8659-D8BE3A4606BA}" type="presParOf" srcId="{3DC6D606-8887-9645-97D6-7D12A6874916}" destId="{13F09B51-398E-304C-BDE9-5B6416D7D1F1}" srcOrd="2" destOrd="0" presId="urn:microsoft.com/office/officeart/2005/8/layout/hList7"/>
    <dgm:cxn modelId="{2D9BC809-B3FB-4D4F-919A-CBBE0AC208E9}" type="presParOf" srcId="{3DC6D606-8887-9645-97D6-7D12A6874916}" destId="{80205729-A5B3-8747-9B3E-7902B5543439}" srcOrd="3" destOrd="0" presId="urn:microsoft.com/office/officeart/2005/8/layout/hList7"/>
    <dgm:cxn modelId="{FBB55FE1-7C08-B343-9F03-942D918726A0}" type="presParOf" srcId="{375922D7-39CA-A94C-9F99-6222E13AD5A2}" destId="{428DEB0F-910E-A447-BEB3-1BBAA556EC35}" srcOrd="3" destOrd="0" presId="urn:microsoft.com/office/officeart/2005/8/layout/hList7"/>
    <dgm:cxn modelId="{D4E10FCC-8EFC-4C4B-B824-EA981F456B54}" type="presParOf" srcId="{375922D7-39CA-A94C-9F99-6222E13AD5A2}" destId="{DCE0BE16-67EF-4242-94CA-CF544F51C024}" srcOrd="4" destOrd="0" presId="urn:microsoft.com/office/officeart/2005/8/layout/hList7"/>
    <dgm:cxn modelId="{F635FD7E-A1E8-CC40-932F-AFBF9F76444E}" type="presParOf" srcId="{DCE0BE16-67EF-4242-94CA-CF544F51C024}" destId="{86482B92-BA89-CE43-93EB-3A75BE27A286}" srcOrd="0" destOrd="0" presId="urn:microsoft.com/office/officeart/2005/8/layout/hList7"/>
    <dgm:cxn modelId="{ADB8BE19-48DC-5E4A-B862-346B09265147}" type="presParOf" srcId="{DCE0BE16-67EF-4242-94CA-CF544F51C024}" destId="{F23DEEEF-EBB4-3F4A-900C-9DFD55024A0F}" srcOrd="1" destOrd="0" presId="urn:microsoft.com/office/officeart/2005/8/layout/hList7"/>
    <dgm:cxn modelId="{0DB41650-9382-6A47-B16F-75194ED81A0D}" type="presParOf" srcId="{DCE0BE16-67EF-4242-94CA-CF544F51C024}" destId="{FC8EE2C5-6D0A-954F-B27A-F5924C5EC02C}" srcOrd="2" destOrd="0" presId="urn:microsoft.com/office/officeart/2005/8/layout/hList7"/>
    <dgm:cxn modelId="{907E8800-7361-B148-9331-39BCD84717EC}" type="presParOf" srcId="{DCE0BE16-67EF-4242-94CA-CF544F51C024}" destId="{4BC33E3A-0D92-7F47-AA32-D47D185FB197}" srcOrd="3" destOrd="0" presId="urn:microsoft.com/office/officeart/2005/8/layout/hList7"/>
    <dgm:cxn modelId="{368050E3-1065-4340-A5FE-2AD9775F5772}" type="presParOf" srcId="{375922D7-39CA-A94C-9F99-6222E13AD5A2}" destId="{614B3832-9A24-8646-A1C4-D8028CC28C14}" srcOrd="5" destOrd="0" presId="urn:microsoft.com/office/officeart/2005/8/layout/hList7"/>
    <dgm:cxn modelId="{BA24D305-4025-1947-8B49-2A7712422570}" type="presParOf" srcId="{375922D7-39CA-A94C-9F99-6222E13AD5A2}" destId="{D2DB5046-9E14-3F46-815E-5DA11FFEF5F0}" srcOrd="6" destOrd="0" presId="urn:microsoft.com/office/officeart/2005/8/layout/hList7"/>
    <dgm:cxn modelId="{84C55EAB-0C8A-7543-9ABD-7FB6D48AD1E0}" type="presParOf" srcId="{D2DB5046-9E14-3F46-815E-5DA11FFEF5F0}" destId="{18F74D9E-3C6B-5846-8AE5-31714E6DAA6F}" srcOrd="0" destOrd="0" presId="urn:microsoft.com/office/officeart/2005/8/layout/hList7"/>
    <dgm:cxn modelId="{D86B45FC-4A26-3C49-84C3-C77FDC5BADEC}" type="presParOf" srcId="{D2DB5046-9E14-3F46-815E-5DA11FFEF5F0}" destId="{B4B88A06-52C1-9F49-9FF1-0E3241C4A17B}" srcOrd="1" destOrd="0" presId="urn:microsoft.com/office/officeart/2005/8/layout/hList7"/>
    <dgm:cxn modelId="{512614A8-3C89-354F-8426-5BC74D803716}" type="presParOf" srcId="{D2DB5046-9E14-3F46-815E-5DA11FFEF5F0}" destId="{BA60BD18-6CE7-084B-B39E-1EFA1F016D39}" srcOrd="2" destOrd="0" presId="urn:microsoft.com/office/officeart/2005/8/layout/hList7"/>
    <dgm:cxn modelId="{17189377-6666-0245-9A74-9936F2BCEF19}" type="presParOf" srcId="{D2DB5046-9E14-3F46-815E-5DA11FFEF5F0}" destId="{9D49C723-C071-444B-9A52-E6022C92467F}" srcOrd="3" destOrd="0" presId="urn:microsoft.com/office/officeart/2005/8/layout/hList7"/>
    <dgm:cxn modelId="{19A4F36C-E6BC-C84C-9027-C3EB85540D3B}" type="presParOf" srcId="{375922D7-39CA-A94C-9F99-6222E13AD5A2}" destId="{076F3BBA-974F-EC4E-B052-478B27610DF1}" srcOrd="7" destOrd="0" presId="urn:microsoft.com/office/officeart/2005/8/layout/hList7"/>
    <dgm:cxn modelId="{F8D55B9C-3CD6-FE4F-A726-A020AA878E98}" type="presParOf" srcId="{375922D7-39CA-A94C-9F99-6222E13AD5A2}" destId="{D480296C-17D0-CB46-B41B-921A7515F562}" srcOrd="8" destOrd="0" presId="urn:microsoft.com/office/officeart/2005/8/layout/hList7"/>
    <dgm:cxn modelId="{1CCE70B9-C544-0940-A36C-9A3BA5406D51}" type="presParOf" srcId="{D480296C-17D0-CB46-B41B-921A7515F562}" destId="{6AB9A3B8-E704-8145-8C90-BFCA5275D6F2}" srcOrd="0" destOrd="0" presId="urn:microsoft.com/office/officeart/2005/8/layout/hList7"/>
    <dgm:cxn modelId="{AF98333B-DFFC-1C4A-BBCF-14C5472674B4}" type="presParOf" srcId="{D480296C-17D0-CB46-B41B-921A7515F562}" destId="{27709301-C626-EA4B-9427-24F24DD9093E}" srcOrd="1" destOrd="0" presId="urn:microsoft.com/office/officeart/2005/8/layout/hList7"/>
    <dgm:cxn modelId="{02E017BD-3BCA-FC42-97B3-2ECC8F58D536}" type="presParOf" srcId="{D480296C-17D0-CB46-B41B-921A7515F562}" destId="{5C10FB92-8357-7047-98EB-DA7B42845D9D}" srcOrd="2" destOrd="0" presId="urn:microsoft.com/office/officeart/2005/8/layout/hList7"/>
    <dgm:cxn modelId="{6DAACD83-C4DF-E949-9D81-A0DE50EC2085}" type="presParOf" srcId="{D480296C-17D0-CB46-B41B-921A7515F562}" destId="{CB2C73A7-6470-134E-BBBA-506F383C226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4666F0-F25B-6041-906B-D243CAF59567}" type="doc">
      <dgm:prSet loTypeId="urn:microsoft.com/office/officeart/2009/layout/CircleArrowProcess" loCatId="" qsTypeId="urn:microsoft.com/office/officeart/2005/8/quickstyle/3D5" qsCatId="3D" csTypeId="urn:microsoft.com/office/officeart/2005/8/colors/accent2_2" csCatId="accent2" phldr="1"/>
      <dgm:spPr>
        <a:scene3d>
          <a:camera prst="orthographicFront" zoom="95000"/>
          <a:lightRig rig="flat" dir="t"/>
        </a:scene3d>
      </dgm:spPr>
      <dgm:t>
        <a:bodyPr/>
        <a:lstStyle/>
        <a:p>
          <a:endParaRPr lang="en-US"/>
        </a:p>
      </dgm:t>
    </dgm:pt>
    <dgm:pt modelId="{12CC7809-FDF4-5249-A74B-9CA311E84D3B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0070C0"/>
              </a:solidFill>
            </a:rPr>
            <a:t>Uvod</a:t>
          </a:r>
          <a:endParaRPr lang="en-US" sz="2800" b="1" dirty="0">
            <a:solidFill>
              <a:srgbClr val="0070C0"/>
            </a:solidFill>
          </a:endParaRPr>
        </a:p>
      </dgm:t>
    </dgm:pt>
    <dgm:pt modelId="{C8803A67-E4DB-5340-B7B4-21CAA7A57E36}" type="parTrans" cxnId="{E48F27AA-72DE-FA42-9C2D-39492C34F23F}">
      <dgm:prSet/>
      <dgm:spPr/>
      <dgm:t>
        <a:bodyPr/>
        <a:lstStyle/>
        <a:p>
          <a:endParaRPr lang="en-US"/>
        </a:p>
      </dgm:t>
    </dgm:pt>
    <dgm:pt modelId="{1A002C0A-17B5-234A-9E68-DD5F13AA4FD3}" type="sibTrans" cxnId="{E48F27AA-72DE-FA42-9C2D-39492C34F23F}">
      <dgm:prSet/>
      <dgm:spPr/>
      <dgm:t>
        <a:bodyPr/>
        <a:lstStyle/>
        <a:p>
          <a:endParaRPr lang="en-US"/>
        </a:p>
      </dgm:t>
    </dgm:pt>
    <dgm:pt modelId="{CF3FE0A5-378E-2F48-A2A3-83233ABD5A1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0070C0"/>
              </a:solidFill>
            </a:rPr>
            <a:t>Projektne</a:t>
          </a:r>
          <a:r>
            <a:rPr lang="en-US" sz="2800" b="1" dirty="0">
              <a:solidFill>
                <a:srgbClr val="0070C0"/>
              </a:solidFill>
            </a:rPr>
            <a:t> </a:t>
          </a:r>
          <a:r>
            <a:rPr lang="en-US" sz="2800" b="1" dirty="0" err="1">
              <a:solidFill>
                <a:srgbClr val="0070C0"/>
              </a:solidFill>
            </a:rPr>
            <a:t>aktivnosti</a:t>
          </a:r>
          <a:endParaRPr lang="en-US" sz="2800" b="1" dirty="0">
            <a:solidFill>
              <a:srgbClr val="0070C0"/>
            </a:solidFill>
          </a:endParaRPr>
        </a:p>
      </dgm:t>
    </dgm:pt>
    <dgm:pt modelId="{05B872EC-6682-FE43-AC54-8A8FB6FD171D}" type="parTrans" cxnId="{F96426C8-6CCB-8441-B643-D5EA5B18DBA8}">
      <dgm:prSet/>
      <dgm:spPr/>
      <dgm:t>
        <a:bodyPr/>
        <a:lstStyle/>
        <a:p>
          <a:endParaRPr lang="en-US"/>
        </a:p>
      </dgm:t>
    </dgm:pt>
    <dgm:pt modelId="{699F51AB-3EC6-5243-A4FC-736F666A41DA}" type="sibTrans" cxnId="{F96426C8-6CCB-8441-B643-D5EA5B18DBA8}">
      <dgm:prSet/>
      <dgm:spPr/>
      <dgm:t>
        <a:bodyPr/>
        <a:lstStyle/>
        <a:p>
          <a:endParaRPr lang="en-US"/>
        </a:p>
      </dgm:t>
    </dgm:pt>
    <dgm:pt modelId="{23222D67-4925-6B4D-9D84-B908CE901E33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0070C0"/>
              </a:solidFill>
            </a:rPr>
            <a:t>Evaluacija</a:t>
          </a:r>
          <a:endParaRPr lang="en-US" sz="2800" b="1" dirty="0">
            <a:solidFill>
              <a:srgbClr val="0070C0"/>
            </a:solidFill>
          </a:endParaRPr>
        </a:p>
      </dgm:t>
    </dgm:pt>
    <dgm:pt modelId="{E41C02A8-E7B5-B147-9C01-C4D6F5D5B755}" type="parTrans" cxnId="{B994D947-18D1-8244-92D9-E90685877CF7}">
      <dgm:prSet/>
      <dgm:spPr/>
      <dgm:t>
        <a:bodyPr/>
        <a:lstStyle/>
        <a:p>
          <a:endParaRPr lang="en-US"/>
        </a:p>
      </dgm:t>
    </dgm:pt>
    <dgm:pt modelId="{82CC9243-3BCF-1C44-BAAB-130DCE6E9362}" type="sibTrans" cxnId="{B994D947-18D1-8244-92D9-E90685877CF7}">
      <dgm:prSet/>
      <dgm:spPr/>
      <dgm:t>
        <a:bodyPr/>
        <a:lstStyle/>
        <a:p>
          <a:endParaRPr lang="en-US"/>
        </a:p>
      </dgm:t>
    </dgm:pt>
    <dgm:pt modelId="{25F782FE-15F4-6442-A934-0BA34CEDB3C7}">
      <dgm:prSet custT="1"/>
      <dgm:spPr/>
      <dgm:t>
        <a:bodyPr/>
        <a:lstStyle/>
        <a:p>
          <a:r>
            <a:rPr lang="en-US" sz="2800" b="1" dirty="0" err="1">
              <a:solidFill>
                <a:srgbClr val="0070C0"/>
              </a:solidFill>
            </a:rPr>
            <a:t>Diseminacija</a:t>
          </a:r>
          <a:endParaRPr lang="en-US" sz="2800" b="1" dirty="0">
            <a:solidFill>
              <a:srgbClr val="0070C0"/>
            </a:solidFill>
          </a:endParaRPr>
        </a:p>
      </dgm:t>
    </dgm:pt>
    <dgm:pt modelId="{D1ED02E7-1341-2A4A-BC4C-9D23C63B99D9}" type="parTrans" cxnId="{6AFFA5B5-8F6D-6646-A50B-7B31C6A19613}">
      <dgm:prSet/>
      <dgm:spPr/>
      <dgm:t>
        <a:bodyPr/>
        <a:lstStyle/>
        <a:p>
          <a:endParaRPr lang="en-US"/>
        </a:p>
      </dgm:t>
    </dgm:pt>
    <dgm:pt modelId="{07C67092-3D30-5D41-8189-A19D356A3B0A}" type="sibTrans" cxnId="{6AFFA5B5-8F6D-6646-A50B-7B31C6A19613}">
      <dgm:prSet/>
      <dgm:spPr/>
      <dgm:t>
        <a:bodyPr/>
        <a:lstStyle/>
        <a:p>
          <a:endParaRPr lang="en-US"/>
        </a:p>
      </dgm:t>
    </dgm:pt>
    <dgm:pt modelId="{9AB11BD9-E0F8-E148-98A8-307A3394FF95}">
      <dgm:prSet custT="1"/>
      <dgm:spPr/>
      <dgm:t>
        <a:bodyPr/>
        <a:lstStyle/>
        <a:p>
          <a:r>
            <a:rPr lang="en-US" sz="2800" b="1" dirty="0" err="1">
              <a:solidFill>
                <a:srgbClr val="0070C0"/>
              </a:solidFill>
            </a:rPr>
            <a:t>Priznanje</a:t>
          </a:r>
          <a:endParaRPr lang="en-US" sz="2800" b="1" dirty="0">
            <a:solidFill>
              <a:srgbClr val="0070C0"/>
            </a:solidFill>
          </a:endParaRPr>
        </a:p>
      </dgm:t>
    </dgm:pt>
    <dgm:pt modelId="{2991DD97-9567-3045-9A24-ED7A8DFDD79B}" type="parTrans" cxnId="{544AC3C2-84D3-FC49-9726-AAB71146727F}">
      <dgm:prSet/>
      <dgm:spPr/>
      <dgm:t>
        <a:bodyPr/>
        <a:lstStyle/>
        <a:p>
          <a:endParaRPr lang="en-US"/>
        </a:p>
      </dgm:t>
    </dgm:pt>
    <dgm:pt modelId="{02C2AAC2-CC63-5747-96F4-D04ADE42BAC1}" type="sibTrans" cxnId="{544AC3C2-84D3-FC49-9726-AAB71146727F}">
      <dgm:prSet/>
      <dgm:spPr/>
      <dgm:t>
        <a:bodyPr/>
        <a:lstStyle/>
        <a:p>
          <a:endParaRPr lang="en-US"/>
        </a:p>
      </dgm:t>
    </dgm:pt>
    <dgm:pt modelId="{B20DDEF5-B3B8-8F4E-BE71-687353469E58}" type="pres">
      <dgm:prSet presAssocID="{C64666F0-F25B-6041-906B-D243CAF5956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7ABEF9E-4620-7349-B44A-030CC7109410}" type="pres">
      <dgm:prSet presAssocID="{12CC7809-FDF4-5249-A74B-9CA311E84D3B}" presName="Accent1" presStyleCnt="0"/>
      <dgm:spPr/>
    </dgm:pt>
    <dgm:pt modelId="{AD190D12-EFC0-054C-A2B4-B85A228C8BD9}" type="pres">
      <dgm:prSet presAssocID="{12CC7809-FDF4-5249-A74B-9CA311E84D3B}" presName="Accent" presStyleLbl="node1" presStyleIdx="0" presStyleCnt="5" custScaleX="211750" custScaleY="73057"/>
      <dgm:spPr/>
    </dgm:pt>
    <dgm:pt modelId="{C56F51D6-48B6-A64A-BA17-D026B182C550}" type="pres">
      <dgm:prSet presAssocID="{12CC7809-FDF4-5249-A74B-9CA311E84D3B}" presName="Parent1" presStyleLbl="revTx" presStyleIdx="0" presStyleCnt="5" custScaleX="214311">
        <dgm:presLayoutVars>
          <dgm:chMax val="1"/>
          <dgm:chPref val="1"/>
          <dgm:bulletEnabled val="1"/>
        </dgm:presLayoutVars>
      </dgm:prSet>
      <dgm:spPr/>
    </dgm:pt>
    <dgm:pt modelId="{2B812FB2-8DCC-8748-9DEC-E47C53892AED}" type="pres">
      <dgm:prSet presAssocID="{CF3FE0A5-378E-2F48-A2A3-83233ABD5A18}" presName="Accent2" presStyleCnt="0"/>
      <dgm:spPr/>
    </dgm:pt>
    <dgm:pt modelId="{0D1A0B2C-691E-E24A-A49F-C531055DEA88}" type="pres">
      <dgm:prSet presAssocID="{CF3FE0A5-378E-2F48-A2A3-83233ABD5A18}" presName="Accent" presStyleLbl="node1" presStyleIdx="1" presStyleCnt="5" custScaleX="529923" custScaleY="106554"/>
      <dgm:spPr/>
    </dgm:pt>
    <dgm:pt modelId="{B3D1D523-FBA3-7844-97A7-F2DA361859FC}" type="pres">
      <dgm:prSet presAssocID="{CF3FE0A5-378E-2F48-A2A3-83233ABD5A18}" presName="Parent2" presStyleLbl="revTx" presStyleIdx="1" presStyleCnt="5" custScaleX="392370" custLinFactX="-48678" custLinFactNeighborX="-100000" custLinFactNeighborY="0">
        <dgm:presLayoutVars>
          <dgm:chMax val="1"/>
          <dgm:chPref val="1"/>
          <dgm:bulletEnabled val="1"/>
        </dgm:presLayoutVars>
      </dgm:prSet>
      <dgm:spPr/>
    </dgm:pt>
    <dgm:pt modelId="{1315882F-D51F-3243-882D-A15195A6A51B}" type="pres">
      <dgm:prSet presAssocID="{23222D67-4925-6B4D-9D84-B908CE901E33}" presName="Accent3" presStyleCnt="0"/>
      <dgm:spPr/>
    </dgm:pt>
    <dgm:pt modelId="{A3AA5D14-73FC-8247-8586-D743D5321580}" type="pres">
      <dgm:prSet presAssocID="{23222D67-4925-6B4D-9D84-B908CE901E33}" presName="Accent" presStyleLbl="node1" presStyleIdx="2" presStyleCnt="5" custScaleX="387789" custScaleY="94946" custLinFactNeighborY="2472"/>
      <dgm:spPr>
        <a:solidFill>
          <a:schemeClr val="accent2"/>
        </a:solidFill>
        <a:effectLst/>
      </dgm:spPr>
    </dgm:pt>
    <dgm:pt modelId="{9D5160C5-46D0-954A-955E-7FEE9C6E0178}" type="pres">
      <dgm:prSet presAssocID="{23222D67-4925-6B4D-9D84-B908CE901E33}" presName="Parent3" presStyleLbl="revTx" presStyleIdx="2" presStyleCnt="5" custScaleX="248996">
        <dgm:presLayoutVars>
          <dgm:chMax val="1"/>
          <dgm:chPref val="1"/>
          <dgm:bulletEnabled val="1"/>
        </dgm:presLayoutVars>
      </dgm:prSet>
      <dgm:spPr/>
    </dgm:pt>
    <dgm:pt modelId="{65336A52-3B18-444F-AE05-9591AD88B048}" type="pres">
      <dgm:prSet presAssocID="{25F782FE-15F4-6442-A934-0BA34CEDB3C7}" presName="Accent4" presStyleCnt="0"/>
      <dgm:spPr/>
    </dgm:pt>
    <dgm:pt modelId="{58A46FA6-E693-104C-8318-B5B3E7B833BA}" type="pres">
      <dgm:prSet presAssocID="{25F782FE-15F4-6442-A934-0BA34CEDB3C7}" presName="Accent" presStyleLbl="node1" presStyleIdx="3" presStyleCnt="5" custScaleX="386360" custScaleY="100760"/>
      <dgm:spPr/>
    </dgm:pt>
    <dgm:pt modelId="{F27CE0EA-F8F6-2E41-9CDD-C9156BC2B0FD}" type="pres">
      <dgm:prSet presAssocID="{25F782FE-15F4-6442-A934-0BA34CEDB3C7}" presName="Parent4" presStyleLbl="revTx" presStyleIdx="3" presStyleCnt="5" custFlipHor="1" custScaleX="313526" custLinFactNeighborX="-42051" custLinFactNeighborY="-6010">
        <dgm:presLayoutVars>
          <dgm:chMax val="1"/>
          <dgm:chPref val="1"/>
          <dgm:bulletEnabled val="1"/>
        </dgm:presLayoutVars>
      </dgm:prSet>
      <dgm:spPr/>
    </dgm:pt>
    <dgm:pt modelId="{38CCE803-60A7-9C43-96BC-0A57F9FAE3F3}" type="pres">
      <dgm:prSet presAssocID="{9AB11BD9-E0F8-E148-98A8-307A3394FF95}" presName="Accent5" presStyleCnt="0"/>
      <dgm:spPr/>
    </dgm:pt>
    <dgm:pt modelId="{98B28D62-5989-BC40-BF5E-933B5D5EDA82}" type="pres">
      <dgm:prSet presAssocID="{9AB11BD9-E0F8-E148-98A8-307A3394FF95}" presName="Accent" presStyleLbl="node1" presStyleIdx="4" presStyleCnt="5" custScaleX="406350" custScaleY="102532"/>
      <dgm:spPr>
        <a:solidFill>
          <a:schemeClr val="accent2"/>
        </a:solidFill>
      </dgm:spPr>
    </dgm:pt>
    <dgm:pt modelId="{4671AE30-2419-904E-B0E6-EB55D5A3C444}" type="pres">
      <dgm:prSet presAssocID="{9AB11BD9-E0F8-E148-98A8-307A3394FF95}" presName="Parent5" presStyleLbl="revTx" presStyleIdx="4" presStyleCnt="5" custScaleX="230079" custLinFactNeighborX="28534" custLinFactNeighborY="21034">
        <dgm:presLayoutVars>
          <dgm:chMax val="1"/>
          <dgm:chPref val="1"/>
          <dgm:bulletEnabled val="1"/>
        </dgm:presLayoutVars>
      </dgm:prSet>
      <dgm:spPr/>
    </dgm:pt>
  </dgm:ptLst>
  <dgm:cxnLst>
    <dgm:cxn modelId="{407DA70D-4BAE-0849-82ED-0B611CF2A3C5}" type="presOf" srcId="{9AB11BD9-E0F8-E148-98A8-307A3394FF95}" destId="{4671AE30-2419-904E-B0E6-EB55D5A3C444}" srcOrd="0" destOrd="0" presId="urn:microsoft.com/office/officeart/2009/layout/CircleArrowProcess"/>
    <dgm:cxn modelId="{9D14CE13-AE5B-8A42-B54C-8C961A4A52F9}" type="presOf" srcId="{CF3FE0A5-378E-2F48-A2A3-83233ABD5A18}" destId="{B3D1D523-FBA3-7844-97A7-F2DA361859FC}" srcOrd="0" destOrd="0" presId="urn:microsoft.com/office/officeart/2009/layout/CircleArrowProcess"/>
    <dgm:cxn modelId="{B994D947-18D1-8244-92D9-E90685877CF7}" srcId="{C64666F0-F25B-6041-906B-D243CAF59567}" destId="{23222D67-4925-6B4D-9D84-B908CE901E33}" srcOrd="2" destOrd="0" parTransId="{E41C02A8-E7B5-B147-9C01-C4D6F5D5B755}" sibTransId="{82CC9243-3BCF-1C44-BAAB-130DCE6E9362}"/>
    <dgm:cxn modelId="{92FB2394-2212-6640-9235-D5E39FE86858}" type="presOf" srcId="{25F782FE-15F4-6442-A934-0BA34CEDB3C7}" destId="{F27CE0EA-F8F6-2E41-9CDD-C9156BC2B0FD}" srcOrd="0" destOrd="0" presId="urn:microsoft.com/office/officeart/2009/layout/CircleArrowProcess"/>
    <dgm:cxn modelId="{B226AF96-FAEB-E349-9ACC-C2A519DBB051}" type="presOf" srcId="{12CC7809-FDF4-5249-A74B-9CA311E84D3B}" destId="{C56F51D6-48B6-A64A-BA17-D026B182C550}" srcOrd="0" destOrd="0" presId="urn:microsoft.com/office/officeart/2009/layout/CircleArrowProcess"/>
    <dgm:cxn modelId="{FEA7EA97-94A5-C246-A02C-C7246C3D79C9}" type="presOf" srcId="{23222D67-4925-6B4D-9D84-B908CE901E33}" destId="{9D5160C5-46D0-954A-955E-7FEE9C6E0178}" srcOrd="0" destOrd="0" presId="urn:microsoft.com/office/officeart/2009/layout/CircleArrowProcess"/>
    <dgm:cxn modelId="{E48F27AA-72DE-FA42-9C2D-39492C34F23F}" srcId="{C64666F0-F25B-6041-906B-D243CAF59567}" destId="{12CC7809-FDF4-5249-A74B-9CA311E84D3B}" srcOrd="0" destOrd="0" parTransId="{C8803A67-E4DB-5340-B7B4-21CAA7A57E36}" sibTransId="{1A002C0A-17B5-234A-9E68-DD5F13AA4FD3}"/>
    <dgm:cxn modelId="{6AFFA5B5-8F6D-6646-A50B-7B31C6A19613}" srcId="{C64666F0-F25B-6041-906B-D243CAF59567}" destId="{25F782FE-15F4-6442-A934-0BA34CEDB3C7}" srcOrd="3" destOrd="0" parTransId="{D1ED02E7-1341-2A4A-BC4C-9D23C63B99D9}" sibTransId="{07C67092-3D30-5D41-8189-A19D356A3B0A}"/>
    <dgm:cxn modelId="{544AC3C2-84D3-FC49-9726-AAB71146727F}" srcId="{C64666F0-F25B-6041-906B-D243CAF59567}" destId="{9AB11BD9-E0F8-E148-98A8-307A3394FF95}" srcOrd="4" destOrd="0" parTransId="{2991DD97-9567-3045-9A24-ED7A8DFDD79B}" sibTransId="{02C2AAC2-CC63-5747-96F4-D04ADE42BAC1}"/>
    <dgm:cxn modelId="{F96426C8-6CCB-8441-B643-D5EA5B18DBA8}" srcId="{C64666F0-F25B-6041-906B-D243CAF59567}" destId="{CF3FE0A5-378E-2F48-A2A3-83233ABD5A18}" srcOrd="1" destOrd="0" parTransId="{05B872EC-6682-FE43-AC54-8A8FB6FD171D}" sibTransId="{699F51AB-3EC6-5243-A4FC-736F666A41DA}"/>
    <dgm:cxn modelId="{653F2ECC-4EBC-B641-99AD-25229BC12E8C}" type="presOf" srcId="{C64666F0-F25B-6041-906B-D243CAF59567}" destId="{B20DDEF5-B3B8-8F4E-BE71-687353469E58}" srcOrd="0" destOrd="0" presId="urn:microsoft.com/office/officeart/2009/layout/CircleArrowProcess"/>
    <dgm:cxn modelId="{2F05DC8E-0574-C041-8847-C54BE7C3B6B4}" type="presParOf" srcId="{B20DDEF5-B3B8-8F4E-BE71-687353469E58}" destId="{37ABEF9E-4620-7349-B44A-030CC7109410}" srcOrd="0" destOrd="0" presId="urn:microsoft.com/office/officeart/2009/layout/CircleArrowProcess"/>
    <dgm:cxn modelId="{B1DCA1A1-D5A9-B54A-88C4-693229FF0FA2}" type="presParOf" srcId="{37ABEF9E-4620-7349-B44A-030CC7109410}" destId="{AD190D12-EFC0-054C-A2B4-B85A228C8BD9}" srcOrd="0" destOrd="0" presId="urn:microsoft.com/office/officeart/2009/layout/CircleArrowProcess"/>
    <dgm:cxn modelId="{270BA6BF-2FE3-584D-B27B-5B07F8BC328B}" type="presParOf" srcId="{B20DDEF5-B3B8-8F4E-BE71-687353469E58}" destId="{C56F51D6-48B6-A64A-BA17-D026B182C550}" srcOrd="1" destOrd="0" presId="urn:microsoft.com/office/officeart/2009/layout/CircleArrowProcess"/>
    <dgm:cxn modelId="{C3815189-0DCF-DD44-93EF-04D4F5D4A22B}" type="presParOf" srcId="{B20DDEF5-B3B8-8F4E-BE71-687353469E58}" destId="{2B812FB2-8DCC-8748-9DEC-E47C53892AED}" srcOrd="2" destOrd="0" presId="urn:microsoft.com/office/officeart/2009/layout/CircleArrowProcess"/>
    <dgm:cxn modelId="{91DB73DE-6FA4-5144-90C1-3C2A65919A11}" type="presParOf" srcId="{2B812FB2-8DCC-8748-9DEC-E47C53892AED}" destId="{0D1A0B2C-691E-E24A-A49F-C531055DEA88}" srcOrd="0" destOrd="0" presId="urn:microsoft.com/office/officeart/2009/layout/CircleArrowProcess"/>
    <dgm:cxn modelId="{85D2C781-550A-644B-BA0B-CF45EAD34242}" type="presParOf" srcId="{B20DDEF5-B3B8-8F4E-BE71-687353469E58}" destId="{B3D1D523-FBA3-7844-97A7-F2DA361859FC}" srcOrd="3" destOrd="0" presId="urn:microsoft.com/office/officeart/2009/layout/CircleArrowProcess"/>
    <dgm:cxn modelId="{912D8CB1-A6EC-5C44-946F-66D0D2582B61}" type="presParOf" srcId="{B20DDEF5-B3B8-8F4E-BE71-687353469E58}" destId="{1315882F-D51F-3243-882D-A15195A6A51B}" srcOrd="4" destOrd="0" presId="urn:microsoft.com/office/officeart/2009/layout/CircleArrowProcess"/>
    <dgm:cxn modelId="{2FC73AC8-9E11-D640-86CD-49C0D4BBABE7}" type="presParOf" srcId="{1315882F-D51F-3243-882D-A15195A6A51B}" destId="{A3AA5D14-73FC-8247-8586-D743D5321580}" srcOrd="0" destOrd="0" presId="urn:microsoft.com/office/officeart/2009/layout/CircleArrowProcess"/>
    <dgm:cxn modelId="{81970873-0E3F-C943-BA79-DA8B5732F59D}" type="presParOf" srcId="{B20DDEF5-B3B8-8F4E-BE71-687353469E58}" destId="{9D5160C5-46D0-954A-955E-7FEE9C6E0178}" srcOrd="5" destOrd="0" presId="urn:microsoft.com/office/officeart/2009/layout/CircleArrowProcess"/>
    <dgm:cxn modelId="{6EF63E88-07B7-B94B-97B2-89DFF2E1AED9}" type="presParOf" srcId="{B20DDEF5-B3B8-8F4E-BE71-687353469E58}" destId="{65336A52-3B18-444F-AE05-9591AD88B048}" srcOrd="6" destOrd="0" presId="urn:microsoft.com/office/officeart/2009/layout/CircleArrowProcess"/>
    <dgm:cxn modelId="{D3BEE91B-4BC8-A545-AB54-9FCC83D0A8BF}" type="presParOf" srcId="{65336A52-3B18-444F-AE05-9591AD88B048}" destId="{58A46FA6-E693-104C-8318-B5B3E7B833BA}" srcOrd="0" destOrd="0" presId="urn:microsoft.com/office/officeart/2009/layout/CircleArrowProcess"/>
    <dgm:cxn modelId="{2687DCAC-59D3-3848-B6BA-9206A137C86D}" type="presParOf" srcId="{B20DDEF5-B3B8-8F4E-BE71-687353469E58}" destId="{F27CE0EA-F8F6-2E41-9CDD-C9156BC2B0FD}" srcOrd="7" destOrd="0" presId="urn:microsoft.com/office/officeart/2009/layout/CircleArrowProcess"/>
    <dgm:cxn modelId="{A1CB78EE-90C1-3F40-AB14-D085BB02D9D2}" type="presParOf" srcId="{B20DDEF5-B3B8-8F4E-BE71-687353469E58}" destId="{38CCE803-60A7-9C43-96BC-0A57F9FAE3F3}" srcOrd="8" destOrd="0" presId="urn:microsoft.com/office/officeart/2009/layout/CircleArrowProcess"/>
    <dgm:cxn modelId="{08ABB311-9C6F-2444-9C6A-E825D33B6301}" type="presParOf" srcId="{38CCE803-60A7-9C43-96BC-0A57F9FAE3F3}" destId="{98B28D62-5989-BC40-BF5E-933B5D5EDA82}" srcOrd="0" destOrd="0" presId="urn:microsoft.com/office/officeart/2009/layout/CircleArrowProcess"/>
    <dgm:cxn modelId="{7963E357-AAF7-1A40-AB12-E390831AFB1B}" type="presParOf" srcId="{B20DDEF5-B3B8-8F4E-BE71-687353469E58}" destId="{4671AE30-2419-904E-B0E6-EB55D5A3C444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247C7-34CF-4DD2-8797-B7AC2B0F7BCE}">
      <dsp:nvSpPr>
        <dsp:cNvPr id="0" name=""/>
        <dsp:cNvSpPr/>
      </dsp:nvSpPr>
      <dsp:spPr>
        <a:xfrm>
          <a:off x="788670" y="0"/>
          <a:ext cx="8938260" cy="46227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6B142-21FC-4B9A-BF0D-D1AADEEF69F1}">
      <dsp:nvSpPr>
        <dsp:cNvPr id="0" name=""/>
        <dsp:cNvSpPr/>
      </dsp:nvSpPr>
      <dsp:spPr>
        <a:xfrm>
          <a:off x="2246" y="1386839"/>
          <a:ext cx="2528615" cy="1849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Nacionalna </a:t>
          </a:r>
          <a:r>
            <a:rPr lang="en-GB" sz="3300" kern="1200" dirty="0" err="1"/>
            <a:t>oznaka</a:t>
          </a:r>
          <a:r>
            <a:rPr lang="en-GB" sz="3300" kern="1200" dirty="0"/>
            <a:t> </a:t>
          </a:r>
          <a:r>
            <a:rPr lang="en-GB" sz="3300" kern="1200" dirty="0" err="1"/>
            <a:t>kvalitete</a:t>
          </a:r>
          <a:endParaRPr lang="en-US" sz="3300" kern="1200" dirty="0"/>
        </a:p>
      </dsp:txBody>
      <dsp:txXfrm>
        <a:off x="92513" y="1477106"/>
        <a:ext cx="2348081" cy="1668586"/>
      </dsp:txXfrm>
    </dsp:sp>
    <dsp:sp modelId="{1EE30E9C-59F1-4AE7-8ABE-35990223E115}">
      <dsp:nvSpPr>
        <dsp:cNvPr id="0" name=""/>
        <dsp:cNvSpPr/>
      </dsp:nvSpPr>
      <dsp:spPr>
        <a:xfrm>
          <a:off x="2663076" y="1386839"/>
          <a:ext cx="2528615" cy="1849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/>
            <a:t>Europska</a:t>
          </a:r>
          <a:r>
            <a:rPr lang="en-GB" sz="3300" kern="1200" dirty="0"/>
            <a:t> </a:t>
          </a:r>
          <a:r>
            <a:rPr lang="en-GB" sz="3300" kern="1200" dirty="0" err="1"/>
            <a:t>oznaka</a:t>
          </a:r>
          <a:r>
            <a:rPr lang="en-GB" sz="3300" kern="1200" dirty="0"/>
            <a:t> </a:t>
          </a:r>
          <a:r>
            <a:rPr lang="en-GB" sz="3300" kern="1200" dirty="0" err="1"/>
            <a:t>kvalitete</a:t>
          </a:r>
          <a:endParaRPr lang="en-US" sz="3300" kern="1200" dirty="0"/>
        </a:p>
      </dsp:txBody>
      <dsp:txXfrm>
        <a:off x="2753343" y="1477106"/>
        <a:ext cx="2348081" cy="1668586"/>
      </dsp:txXfrm>
    </dsp:sp>
    <dsp:sp modelId="{DF2E4F63-7DED-40D1-94A7-60C0ED988A64}">
      <dsp:nvSpPr>
        <dsp:cNvPr id="0" name=""/>
        <dsp:cNvSpPr/>
      </dsp:nvSpPr>
      <dsp:spPr>
        <a:xfrm>
          <a:off x="5323907" y="1386839"/>
          <a:ext cx="2528615" cy="1849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/>
            <a:t>Nacionalna</a:t>
          </a:r>
          <a:r>
            <a:rPr lang="en-GB" sz="3300" kern="1200" dirty="0"/>
            <a:t> </a:t>
          </a:r>
          <a:r>
            <a:rPr lang="en-GB" sz="3300" kern="1200" dirty="0" err="1"/>
            <a:t>nagrada</a:t>
          </a:r>
          <a:r>
            <a:rPr lang="en-GB" sz="3300" kern="1200" dirty="0"/>
            <a:t> COMET</a:t>
          </a:r>
          <a:endParaRPr lang="en-US" sz="3300" kern="1200" dirty="0"/>
        </a:p>
      </dsp:txBody>
      <dsp:txXfrm>
        <a:off x="5414174" y="1477106"/>
        <a:ext cx="2348081" cy="1668586"/>
      </dsp:txXfrm>
    </dsp:sp>
    <dsp:sp modelId="{49669817-9C0A-BC4F-A65C-201E35F72F07}">
      <dsp:nvSpPr>
        <dsp:cNvPr id="0" name=""/>
        <dsp:cNvSpPr/>
      </dsp:nvSpPr>
      <dsp:spPr>
        <a:xfrm>
          <a:off x="7984738" y="1386839"/>
          <a:ext cx="2528615" cy="1849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/>
            <a:t>Europske</a:t>
          </a:r>
          <a:r>
            <a:rPr lang="en-GB" sz="3300" kern="1200" dirty="0"/>
            <a:t> </a:t>
          </a:r>
          <a:r>
            <a:rPr lang="en-GB" sz="3300" kern="1200" dirty="0" err="1"/>
            <a:t>nagrade</a:t>
          </a:r>
          <a:endParaRPr lang="en-GB" sz="3300" kern="1200" dirty="0"/>
        </a:p>
      </dsp:txBody>
      <dsp:txXfrm>
        <a:off x="8075005" y="1477106"/>
        <a:ext cx="2348081" cy="1668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0079A-71D9-FC48-9AF5-8BD58CBEA6D6}">
      <dsp:nvSpPr>
        <dsp:cNvPr id="0" name=""/>
        <dsp:cNvSpPr/>
      </dsp:nvSpPr>
      <dsp:spPr>
        <a:xfrm>
          <a:off x="0" y="-2334"/>
          <a:ext cx="1622873" cy="41388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Suradnja</a:t>
          </a:r>
          <a:r>
            <a:rPr lang="en-GB" sz="2000" kern="1200" dirty="0"/>
            <a:t> </a:t>
          </a:r>
          <a:r>
            <a:rPr lang="en-GB" sz="2000" kern="1200" dirty="0" err="1"/>
            <a:t>među</a:t>
          </a:r>
          <a:r>
            <a:rPr lang="en-GB" sz="2000" kern="1200" dirty="0"/>
            <a:t> </a:t>
          </a:r>
          <a:r>
            <a:rPr lang="en-GB" sz="2000" kern="1200" dirty="0" err="1"/>
            <a:t>partnerskim</a:t>
          </a:r>
          <a:r>
            <a:rPr lang="en-GB" sz="2000" kern="1200" dirty="0"/>
            <a:t> </a:t>
          </a:r>
          <a:r>
            <a:rPr lang="en-GB" sz="2000" kern="1200" dirty="0" err="1"/>
            <a:t>školama</a:t>
          </a:r>
          <a:endParaRPr lang="en-GB" sz="2000" kern="1200" dirty="0"/>
        </a:p>
      </dsp:txBody>
      <dsp:txXfrm>
        <a:off x="0" y="1653202"/>
        <a:ext cx="1622873" cy="1655537"/>
      </dsp:txXfrm>
    </dsp:sp>
    <dsp:sp modelId="{B1A3A2F4-6682-B542-8C19-F980241E81E0}">
      <dsp:nvSpPr>
        <dsp:cNvPr id="0" name=""/>
        <dsp:cNvSpPr/>
      </dsp:nvSpPr>
      <dsp:spPr>
        <a:xfrm>
          <a:off x="122319" y="245995"/>
          <a:ext cx="1378235" cy="137823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D06E1-2B50-BA42-97EA-15ABB5C491A2}">
      <dsp:nvSpPr>
        <dsp:cNvPr id="0" name=""/>
        <dsp:cNvSpPr/>
      </dsp:nvSpPr>
      <dsp:spPr>
        <a:xfrm>
          <a:off x="1671559" y="-2334"/>
          <a:ext cx="1622873" cy="41388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Uporaba</a:t>
          </a:r>
          <a:r>
            <a:rPr lang="en-GB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IKT-a</a:t>
          </a:r>
        </a:p>
      </dsp:txBody>
      <dsp:txXfrm>
        <a:off x="1671559" y="1653202"/>
        <a:ext cx="1622873" cy="1655537"/>
      </dsp:txXfrm>
    </dsp:sp>
    <dsp:sp modelId="{80205729-A5B3-8747-9B3E-7902B5543439}">
      <dsp:nvSpPr>
        <dsp:cNvPr id="0" name=""/>
        <dsp:cNvSpPr/>
      </dsp:nvSpPr>
      <dsp:spPr>
        <a:xfrm>
          <a:off x="1793878" y="245995"/>
          <a:ext cx="1378235" cy="1378235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82B92-BA89-CE43-93EB-3A75BE27A286}">
      <dsp:nvSpPr>
        <dsp:cNvPr id="0" name=""/>
        <dsp:cNvSpPr/>
      </dsp:nvSpPr>
      <dsp:spPr>
        <a:xfrm>
          <a:off x="3343119" y="-2334"/>
          <a:ext cx="1622873" cy="41388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Pedagoški</a:t>
          </a:r>
          <a:r>
            <a:rPr lang="en-GB" sz="2000" kern="1200" dirty="0"/>
            <a:t> </a:t>
          </a:r>
          <a:r>
            <a:rPr lang="en-GB" sz="2000" kern="1200" dirty="0" err="1"/>
            <a:t>pristupi</a:t>
          </a:r>
          <a:endParaRPr lang="en-GB" sz="2000" kern="1200" dirty="0"/>
        </a:p>
      </dsp:txBody>
      <dsp:txXfrm>
        <a:off x="3343119" y="1653202"/>
        <a:ext cx="1622873" cy="1655537"/>
      </dsp:txXfrm>
    </dsp:sp>
    <dsp:sp modelId="{4BC33E3A-0D92-7F47-AA32-D47D185FB197}">
      <dsp:nvSpPr>
        <dsp:cNvPr id="0" name=""/>
        <dsp:cNvSpPr/>
      </dsp:nvSpPr>
      <dsp:spPr>
        <a:xfrm>
          <a:off x="3465438" y="245995"/>
          <a:ext cx="1378235" cy="1378235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74D9E-3C6B-5846-8AE5-31714E6DAA6F}">
      <dsp:nvSpPr>
        <dsp:cNvPr id="0" name=""/>
        <dsp:cNvSpPr/>
      </dsp:nvSpPr>
      <dsp:spPr>
        <a:xfrm>
          <a:off x="5014678" y="-2334"/>
          <a:ext cx="1622873" cy="41388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Integracija</a:t>
          </a:r>
          <a:r>
            <a:rPr lang="en-GB" sz="2000" kern="1200" dirty="0"/>
            <a:t> u </a:t>
          </a:r>
          <a:r>
            <a:rPr lang="en-GB" sz="2000" kern="1200" dirty="0" err="1"/>
            <a:t>kurikulum</a:t>
          </a:r>
          <a:endParaRPr lang="en-GB" sz="2000" kern="1200" dirty="0"/>
        </a:p>
      </dsp:txBody>
      <dsp:txXfrm>
        <a:off x="5014678" y="1653202"/>
        <a:ext cx="1622873" cy="1655537"/>
      </dsp:txXfrm>
    </dsp:sp>
    <dsp:sp modelId="{9D49C723-C071-444B-9A52-E6022C92467F}">
      <dsp:nvSpPr>
        <dsp:cNvPr id="0" name=""/>
        <dsp:cNvSpPr/>
      </dsp:nvSpPr>
      <dsp:spPr>
        <a:xfrm>
          <a:off x="5136998" y="245995"/>
          <a:ext cx="1378235" cy="1378235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9A3B8-E704-8145-8C90-BFCA5275D6F2}">
      <dsp:nvSpPr>
        <dsp:cNvPr id="0" name=""/>
        <dsp:cNvSpPr/>
      </dsp:nvSpPr>
      <dsp:spPr>
        <a:xfrm>
          <a:off x="6686238" y="-2334"/>
          <a:ext cx="1622873" cy="41388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Rezultati</a:t>
          </a:r>
          <a:r>
            <a:rPr lang="en-GB" sz="2000" kern="1200" dirty="0"/>
            <a:t> </a:t>
          </a:r>
          <a:r>
            <a:rPr lang="en-GB" sz="2000" kern="1200" dirty="0" err="1"/>
            <a:t>i</a:t>
          </a:r>
          <a:r>
            <a:rPr lang="en-GB" sz="2000" kern="1200" dirty="0"/>
            <a:t> </a:t>
          </a:r>
          <a:r>
            <a:rPr lang="en-GB" sz="2000" kern="1200" dirty="0" err="1"/>
            <a:t>diseminacija</a:t>
          </a:r>
          <a:endParaRPr lang="en-GB" sz="2000" kern="1200" dirty="0"/>
        </a:p>
      </dsp:txBody>
      <dsp:txXfrm>
        <a:off x="6686238" y="1653202"/>
        <a:ext cx="1622873" cy="1655537"/>
      </dsp:txXfrm>
    </dsp:sp>
    <dsp:sp modelId="{CB2C73A7-6470-134E-BBBA-506F383C226E}">
      <dsp:nvSpPr>
        <dsp:cNvPr id="0" name=""/>
        <dsp:cNvSpPr/>
      </dsp:nvSpPr>
      <dsp:spPr>
        <a:xfrm>
          <a:off x="6808557" y="245995"/>
          <a:ext cx="1378235" cy="1378235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AA64E-3BBE-F845-AF0B-278A82B4952F}">
      <dsp:nvSpPr>
        <dsp:cNvPr id="0" name=""/>
        <dsp:cNvSpPr/>
      </dsp:nvSpPr>
      <dsp:spPr>
        <a:xfrm>
          <a:off x="427881" y="3094862"/>
          <a:ext cx="7676565" cy="1044050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90D12-EFC0-054C-A2B4-B85A228C8BD9}">
      <dsp:nvSpPr>
        <dsp:cNvPr id="0" name=""/>
        <dsp:cNvSpPr/>
      </dsp:nvSpPr>
      <dsp:spPr>
        <a:xfrm>
          <a:off x="3066277" y="102359"/>
          <a:ext cx="3500450" cy="120776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F51D6-48B6-A64A-BA17-D026B182C550}">
      <dsp:nvSpPr>
        <dsp:cNvPr id="0" name=""/>
        <dsp:cNvSpPr/>
      </dsp:nvSpPr>
      <dsp:spPr>
        <a:xfrm>
          <a:off x="3827655" y="478383"/>
          <a:ext cx="1977075" cy="461057"/>
        </a:xfrm>
        <a:prstGeom prst="rect">
          <a:avLst/>
        </a:prstGeom>
        <a:noFill/>
        <a:ln>
          <a:noFill/>
        </a:ln>
        <a:effectLst/>
        <a:scene3d>
          <a:camera prst="orthographic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70C0"/>
              </a:solidFill>
            </a:rPr>
            <a:t>Uvod</a:t>
          </a:r>
          <a:endParaRPr lang="en-US" sz="2800" b="1" kern="1200" dirty="0">
            <a:solidFill>
              <a:srgbClr val="0070C0"/>
            </a:solidFill>
          </a:endParaRPr>
        </a:p>
      </dsp:txBody>
      <dsp:txXfrm>
        <a:off x="3827655" y="478383"/>
        <a:ext cx="1977075" cy="461057"/>
      </dsp:txXfrm>
    </dsp:sp>
    <dsp:sp modelId="{0D1A0B2C-691E-E24A-A49F-C531055DEA88}">
      <dsp:nvSpPr>
        <dsp:cNvPr id="0" name=""/>
        <dsp:cNvSpPr/>
      </dsp:nvSpPr>
      <dsp:spPr>
        <a:xfrm>
          <a:off x="-22837" y="775338"/>
          <a:ext cx="8760185" cy="17615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1D523-FBA3-7844-97A7-F2DA361859FC}">
      <dsp:nvSpPr>
        <dsp:cNvPr id="0" name=""/>
        <dsp:cNvSpPr/>
      </dsp:nvSpPr>
      <dsp:spPr>
        <a:xfrm>
          <a:off x="1173632" y="1430381"/>
          <a:ext cx="3619716" cy="461057"/>
        </a:xfrm>
        <a:prstGeom prst="rect">
          <a:avLst/>
        </a:prstGeom>
        <a:noFill/>
        <a:ln>
          <a:noFill/>
        </a:ln>
        <a:effectLst/>
        <a:scene3d>
          <a:camera prst="orthographic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70C0"/>
              </a:solidFill>
            </a:rPr>
            <a:t>Projektne</a:t>
          </a:r>
          <a:r>
            <a:rPr lang="en-US" sz="2800" b="1" kern="1200" dirty="0">
              <a:solidFill>
                <a:srgbClr val="0070C0"/>
              </a:solidFill>
            </a:rPr>
            <a:t> </a:t>
          </a:r>
          <a:r>
            <a:rPr lang="en-US" sz="2800" b="1" kern="1200" dirty="0" err="1">
              <a:solidFill>
                <a:srgbClr val="0070C0"/>
              </a:solidFill>
            </a:rPr>
            <a:t>aktivnosti</a:t>
          </a:r>
          <a:endParaRPr lang="en-US" sz="2800" b="1" kern="1200" dirty="0">
            <a:solidFill>
              <a:srgbClr val="0070C0"/>
            </a:solidFill>
          </a:endParaRPr>
        </a:p>
      </dsp:txBody>
      <dsp:txXfrm>
        <a:off x="1173632" y="1430381"/>
        <a:ext cx="3619716" cy="461057"/>
      </dsp:txXfrm>
    </dsp:sp>
    <dsp:sp modelId="{A3AA5D14-73FC-8247-8586-D743D5321580}">
      <dsp:nvSpPr>
        <dsp:cNvPr id="0" name=""/>
        <dsp:cNvSpPr/>
      </dsp:nvSpPr>
      <dsp:spPr>
        <a:xfrm>
          <a:off x="1611222" y="1866287"/>
          <a:ext cx="6410560" cy="156963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160C5-46D0-954A-955E-7FEE9C6E0178}">
      <dsp:nvSpPr>
        <dsp:cNvPr id="0" name=""/>
        <dsp:cNvSpPr/>
      </dsp:nvSpPr>
      <dsp:spPr>
        <a:xfrm>
          <a:off x="3667666" y="2381845"/>
          <a:ext cx="2297053" cy="461057"/>
        </a:xfrm>
        <a:prstGeom prst="rect">
          <a:avLst/>
        </a:prstGeom>
        <a:noFill/>
        <a:ln>
          <a:noFill/>
        </a:ln>
        <a:effectLst/>
        <a:scene3d>
          <a:camera prst="orthographic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70C0"/>
              </a:solidFill>
            </a:rPr>
            <a:t>Evaluacija</a:t>
          </a:r>
          <a:endParaRPr lang="en-US" sz="2800" b="1" kern="1200" dirty="0">
            <a:solidFill>
              <a:srgbClr val="0070C0"/>
            </a:solidFill>
          </a:endParaRPr>
        </a:p>
      </dsp:txBody>
      <dsp:txXfrm>
        <a:off x="3667666" y="2381845"/>
        <a:ext cx="2297053" cy="461057"/>
      </dsp:txXfrm>
    </dsp:sp>
    <dsp:sp modelId="{58A46FA6-E693-104C-8318-B5B3E7B833BA}">
      <dsp:nvSpPr>
        <dsp:cNvPr id="0" name=""/>
        <dsp:cNvSpPr/>
      </dsp:nvSpPr>
      <dsp:spPr>
        <a:xfrm>
          <a:off x="1163786" y="2728826"/>
          <a:ext cx="6386937" cy="166575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CE0EA-F8F6-2E41-9CDD-C9156BC2B0FD}">
      <dsp:nvSpPr>
        <dsp:cNvPr id="0" name=""/>
        <dsp:cNvSpPr/>
      </dsp:nvSpPr>
      <dsp:spPr>
        <a:xfrm flipH="1">
          <a:off x="2520973" y="3306133"/>
          <a:ext cx="2892360" cy="461057"/>
        </a:xfrm>
        <a:prstGeom prst="rect">
          <a:avLst/>
        </a:prstGeom>
        <a:noFill/>
        <a:ln>
          <a:noFill/>
        </a:ln>
        <a:effectLst/>
        <a:scene3d>
          <a:camera prst="orthographic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70C0"/>
              </a:solidFill>
            </a:rPr>
            <a:t>Diseminacija</a:t>
          </a:r>
          <a:endParaRPr lang="en-US" sz="2800" b="1" kern="1200" dirty="0">
            <a:solidFill>
              <a:srgbClr val="0070C0"/>
            </a:solidFill>
          </a:endParaRPr>
        </a:p>
      </dsp:txBody>
      <dsp:txXfrm>
        <a:off x="2520973" y="3306133"/>
        <a:ext cx="2892360" cy="461057"/>
      </dsp:txXfrm>
    </dsp:sp>
    <dsp:sp modelId="{98B28D62-5989-BC40-BF5E-933B5D5EDA82}">
      <dsp:nvSpPr>
        <dsp:cNvPr id="0" name=""/>
        <dsp:cNvSpPr/>
      </dsp:nvSpPr>
      <dsp:spPr>
        <a:xfrm>
          <a:off x="1932045" y="3776909"/>
          <a:ext cx="5771086" cy="145704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1AE30-2419-904E-B0E6-EB55D5A3C444}">
      <dsp:nvSpPr>
        <dsp:cNvPr id="0" name=""/>
        <dsp:cNvSpPr/>
      </dsp:nvSpPr>
      <dsp:spPr>
        <a:xfrm>
          <a:off x="4018156" y="4382819"/>
          <a:ext cx="2122539" cy="461057"/>
        </a:xfrm>
        <a:prstGeom prst="rect">
          <a:avLst/>
        </a:prstGeom>
        <a:noFill/>
        <a:ln>
          <a:noFill/>
        </a:ln>
        <a:effectLst/>
        <a:scene3d>
          <a:camera prst="orthographicFront" zoom="95000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70C0"/>
              </a:solidFill>
            </a:rPr>
            <a:t>Priznanje</a:t>
          </a:r>
          <a:endParaRPr lang="en-US" sz="2800" b="1" kern="1200" dirty="0">
            <a:solidFill>
              <a:srgbClr val="0070C0"/>
            </a:solidFill>
          </a:endParaRPr>
        </a:p>
      </dsp:txBody>
      <dsp:txXfrm>
        <a:off x="4018156" y="4382819"/>
        <a:ext cx="2122539" cy="461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62944-B8D4-4C7E-B493-66E6B6A330C9}" type="datetimeFigureOut">
              <a:rPr lang="en-BE" smtClean="0"/>
              <a:t>11/10/2025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B8CE2-90AA-4A0C-9EC6-6EF009AD9D0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7037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F7AE1-1991-4F3A-3B2B-5843FD443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C4D19-7F7A-9184-B60D-74C9E4F98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4F8FA8-B343-6A43-05B1-5D087E9A7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79B0F-F3C4-2AA2-1749-CFA8BE1729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0940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0164D-E6F6-204C-AD38-6215E9FF03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5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CE3C-0E55-4025-88C2-CDB7DE61D377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653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98547D-3A19-40FD-8121-C256A7F7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02A33-89A9-473B-8A1A-14336F2FC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7323"/>
            <a:ext cx="9144000" cy="113252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384BD-7DC2-4A26-853D-5A194E240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0" y="3990109"/>
            <a:ext cx="3728258" cy="165838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756332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33EF-D147-40F4-A8B4-BF765751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3CA4F-FA36-4814-9C38-056C21605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CC64E-DB70-4299-8C64-9326F034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BB59-5AB4-44B3-B91E-261E7959A800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B20C7-EBEC-48B0-B14B-D9F1F898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F4134-1DCA-4F0C-9043-7222CE91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FFFD-4017-4D7E-82D9-C15651B4C510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442069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D91A9-D37E-4FE9-90FB-DA067226A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32633-8D0B-423B-A491-0267EFD34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3847-A7FC-4A28-917A-EC1E952E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BB59-5AB4-44B3-B91E-261E7959A800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540EC-7E80-4713-ADE9-DE3455EA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971D9-2E0D-4688-A254-C3613D9F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FFFD-4017-4D7E-82D9-C15651B4C510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85015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7BAA73B-A5A8-029C-10C8-D7F0063BE24A}"/>
              </a:ext>
            </a:extLst>
          </p:cNvPr>
          <p:cNvGrpSpPr/>
          <p:nvPr userDrawn="1"/>
        </p:nvGrpSpPr>
        <p:grpSpPr>
          <a:xfrm>
            <a:off x="655222" y="2299319"/>
            <a:ext cx="836227" cy="836227"/>
            <a:chOff x="702323" y="2068500"/>
            <a:chExt cx="836227" cy="83622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487317-E786-BD39-9BE5-5045692F3B82}"/>
                </a:ext>
              </a:extLst>
            </p:cNvPr>
            <p:cNvSpPr/>
            <p:nvPr userDrawn="1"/>
          </p:nvSpPr>
          <p:spPr>
            <a:xfrm>
              <a:off x="702323" y="2068500"/>
              <a:ext cx="836227" cy="836227"/>
            </a:xfrm>
            <a:prstGeom prst="ellipse">
              <a:avLst/>
            </a:prstGeom>
            <a:ln w="22225">
              <a:solidFill>
                <a:srgbClr val="F6CF3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8AD782-1614-F025-BACC-6FF0F6B9053F}"/>
                </a:ext>
              </a:extLst>
            </p:cNvPr>
            <p:cNvSpPr txBox="1"/>
            <p:nvPr userDrawn="1"/>
          </p:nvSpPr>
          <p:spPr>
            <a:xfrm>
              <a:off x="890636" y="2194223"/>
              <a:ext cx="50602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3200" b="1" i="0">
                  <a:solidFill>
                    <a:srgbClr val="F6CF3F"/>
                  </a:solidFill>
                  <a:effectLst/>
                  <a:latin typeface="+mj-lt"/>
                </a:rPr>
                <a:t>1</a:t>
              </a:r>
              <a:endParaRPr lang="en-BE" sz="3200" b="1">
                <a:solidFill>
                  <a:srgbClr val="F6CF3F"/>
                </a:solidFill>
                <a:latin typeface="+mj-lt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8E9DB92-D3AD-9F0A-7C7D-2F3AA2CE5977}"/>
              </a:ext>
            </a:extLst>
          </p:cNvPr>
          <p:cNvSpPr/>
          <p:nvPr userDrawn="1"/>
        </p:nvSpPr>
        <p:spPr>
          <a:xfrm>
            <a:off x="655222" y="3886264"/>
            <a:ext cx="836227" cy="836227"/>
          </a:xfrm>
          <a:prstGeom prst="ellipse">
            <a:avLst/>
          </a:prstGeom>
          <a:ln w="22225">
            <a:solidFill>
              <a:srgbClr val="F6CF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11116B-DF52-CDF2-AB00-2C6B264C1CAE}"/>
              </a:ext>
            </a:extLst>
          </p:cNvPr>
          <p:cNvSpPr txBox="1"/>
          <p:nvPr userDrawn="1"/>
        </p:nvSpPr>
        <p:spPr>
          <a:xfrm>
            <a:off x="820321" y="4011988"/>
            <a:ext cx="50602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i="0">
                <a:solidFill>
                  <a:srgbClr val="F6CF3F"/>
                </a:solidFill>
                <a:effectLst/>
                <a:latin typeface="+mj-lt"/>
              </a:rPr>
              <a:t>2</a:t>
            </a:r>
            <a:endParaRPr lang="en-BE" sz="3200" b="1">
              <a:solidFill>
                <a:srgbClr val="F6CF3F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8A7772-14A2-2103-3E77-09DFB857B478}"/>
              </a:ext>
            </a:extLst>
          </p:cNvPr>
          <p:cNvGrpSpPr/>
          <p:nvPr userDrawn="1"/>
        </p:nvGrpSpPr>
        <p:grpSpPr>
          <a:xfrm>
            <a:off x="6369727" y="2299319"/>
            <a:ext cx="836227" cy="836227"/>
            <a:chOff x="702323" y="2068500"/>
            <a:chExt cx="836227" cy="83622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93D15D2-577F-7D67-DF16-6214FEF044B4}"/>
                </a:ext>
              </a:extLst>
            </p:cNvPr>
            <p:cNvSpPr/>
            <p:nvPr userDrawn="1"/>
          </p:nvSpPr>
          <p:spPr>
            <a:xfrm>
              <a:off x="702323" y="2068500"/>
              <a:ext cx="836227" cy="836227"/>
            </a:xfrm>
            <a:prstGeom prst="ellipse">
              <a:avLst/>
            </a:prstGeom>
            <a:ln w="22225">
              <a:solidFill>
                <a:srgbClr val="F6CF3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23A92D-B34E-6D70-25B4-91766578909F}"/>
                </a:ext>
              </a:extLst>
            </p:cNvPr>
            <p:cNvSpPr txBox="1"/>
            <p:nvPr userDrawn="1"/>
          </p:nvSpPr>
          <p:spPr>
            <a:xfrm>
              <a:off x="885528" y="2194224"/>
              <a:ext cx="50602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3200" b="1" i="0">
                  <a:solidFill>
                    <a:srgbClr val="F6CF3F"/>
                  </a:solidFill>
                  <a:effectLst/>
                  <a:latin typeface="+mj-lt"/>
                </a:rPr>
                <a:t>3</a:t>
              </a:r>
              <a:endParaRPr lang="en-BE" sz="3200" b="1">
                <a:solidFill>
                  <a:srgbClr val="F6CF3F"/>
                </a:solidFill>
                <a:latin typeface="+mj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681A0A-5413-FFE9-B45B-895CD4252316}"/>
              </a:ext>
            </a:extLst>
          </p:cNvPr>
          <p:cNvGrpSpPr/>
          <p:nvPr userDrawn="1"/>
        </p:nvGrpSpPr>
        <p:grpSpPr>
          <a:xfrm>
            <a:off x="6369727" y="3886264"/>
            <a:ext cx="836227" cy="836227"/>
            <a:chOff x="702323" y="2068500"/>
            <a:chExt cx="836227" cy="83622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F05886D-43F5-DEC1-7CC2-DDB649873634}"/>
                </a:ext>
              </a:extLst>
            </p:cNvPr>
            <p:cNvSpPr/>
            <p:nvPr userDrawn="1"/>
          </p:nvSpPr>
          <p:spPr>
            <a:xfrm>
              <a:off x="702323" y="2068500"/>
              <a:ext cx="836227" cy="836227"/>
            </a:xfrm>
            <a:prstGeom prst="ellipse">
              <a:avLst/>
            </a:prstGeom>
            <a:ln w="22225">
              <a:solidFill>
                <a:srgbClr val="F6CF3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1439F1-D980-B429-95CE-5FE6244DD996}"/>
                </a:ext>
              </a:extLst>
            </p:cNvPr>
            <p:cNvSpPr txBox="1"/>
            <p:nvPr userDrawn="1"/>
          </p:nvSpPr>
          <p:spPr>
            <a:xfrm>
              <a:off x="867422" y="2194224"/>
              <a:ext cx="50602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3200" b="1" i="0">
                  <a:solidFill>
                    <a:srgbClr val="F6CF3F"/>
                  </a:solidFill>
                  <a:effectLst/>
                  <a:latin typeface="+mj-lt"/>
                </a:rPr>
                <a:t>4</a:t>
              </a:r>
              <a:endParaRPr lang="en-BE" sz="3200" b="1">
                <a:solidFill>
                  <a:srgbClr val="F6CF3F"/>
                </a:solidFill>
                <a:latin typeface="+mj-lt"/>
              </a:endParaRPr>
            </a:p>
          </p:txBody>
        </p: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6EE7FB0-8E39-4B07-BB28-229C521256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698129" y="2205592"/>
            <a:ext cx="4057097" cy="111200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>
                <a:solidFill>
                  <a:srgbClr val="000000"/>
                </a:solidFill>
              </a:defRPr>
            </a:lvl1pPr>
            <a:lvl2pPr algn="l">
              <a:defRPr sz="1800">
                <a:solidFill>
                  <a:srgbClr val="000000"/>
                </a:solidFill>
              </a:defRPr>
            </a:lvl2pPr>
            <a:lvl3pPr algn="l">
              <a:defRPr sz="1800">
                <a:solidFill>
                  <a:srgbClr val="000000"/>
                </a:solidFill>
              </a:defRPr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6EF962D5-187D-6D6B-F29E-B30F11789DC7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698129" y="3717587"/>
            <a:ext cx="4057097" cy="111200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>
                <a:solidFill>
                  <a:srgbClr val="000000"/>
                </a:solidFill>
              </a:defRPr>
            </a:lvl1pPr>
            <a:lvl2pPr algn="l">
              <a:defRPr sz="1800">
                <a:solidFill>
                  <a:srgbClr val="000000"/>
                </a:solidFill>
              </a:defRPr>
            </a:lvl2pPr>
            <a:lvl3pPr algn="l">
              <a:defRPr sz="1800">
                <a:solidFill>
                  <a:srgbClr val="000000"/>
                </a:solidFill>
              </a:defRPr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E951BB68-3B75-A4B1-3C08-5B66C4989345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7479681" y="2168111"/>
            <a:ext cx="4057097" cy="111200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>
                <a:solidFill>
                  <a:srgbClr val="000000"/>
                </a:solidFill>
              </a:defRPr>
            </a:lvl1pPr>
            <a:lvl2pPr algn="l">
              <a:defRPr sz="1800">
                <a:solidFill>
                  <a:srgbClr val="000000"/>
                </a:solidFill>
              </a:defRPr>
            </a:lvl2pPr>
            <a:lvl3pPr algn="l">
              <a:defRPr sz="1800">
                <a:solidFill>
                  <a:srgbClr val="000000"/>
                </a:solidFill>
              </a:defRPr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9D1CD22E-3811-CB2F-763F-67E4F3CB1D8E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479681" y="3680106"/>
            <a:ext cx="4057097" cy="111200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>
                <a:solidFill>
                  <a:srgbClr val="000000"/>
                </a:solidFill>
              </a:defRPr>
            </a:lvl1pPr>
            <a:lvl2pPr algn="l">
              <a:defRPr sz="1800">
                <a:solidFill>
                  <a:srgbClr val="000000"/>
                </a:solidFill>
              </a:defRPr>
            </a:lvl2pPr>
            <a:lvl3pPr algn="l">
              <a:defRPr sz="1800">
                <a:solidFill>
                  <a:srgbClr val="000000"/>
                </a:solidFill>
              </a:defRPr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4E7D4BE-36ED-54DD-7628-5B94F8ED3EA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5222" y="494250"/>
            <a:ext cx="7760809" cy="60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0652C7A-6572-6D5C-47AB-361633142A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638" y="1204111"/>
            <a:ext cx="7759700" cy="3627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5B8A43-FF71-1D25-472F-CE5C3B98DB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44FFFD-4017-4D7E-82D9-C15651B4C510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4387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68AD782-1614-F025-BACC-6FF0F6B9053F}"/>
              </a:ext>
            </a:extLst>
          </p:cNvPr>
          <p:cNvSpPr txBox="1"/>
          <p:nvPr userDrawn="1"/>
        </p:nvSpPr>
        <p:spPr>
          <a:xfrm>
            <a:off x="1422409" y="1761219"/>
            <a:ext cx="50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0">
                <a:solidFill>
                  <a:srgbClr val="F6CF3F"/>
                </a:solidFill>
                <a:effectLst/>
                <a:latin typeface="+mj-lt"/>
              </a:rPr>
              <a:t>1</a:t>
            </a:r>
            <a:endParaRPr lang="en-BE" sz="3200" b="1">
              <a:solidFill>
                <a:srgbClr val="F6CF3F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2F26F3-17ED-F094-A787-9F4C11AF2C24}"/>
              </a:ext>
            </a:extLst>
          </p:cNvPr>
          <p:cNvSpPr txBox="1"/>
          <p:nvPr userDrawn="1"/>
        </p:nvSpPr>
        <p:spPr>
          <a:xfrm>
            <a:off x="4338724" y="1761219"/>
            <a:ext cx="50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0">
                <a:solidFill>
                  <a:srgbClr val="F6CF3F"/>
                </a:solidFill>
                <a:effectLst/>
                <a:latin typeface="+mj-lt"/>
              </a:rPr>
              <a:t>2</a:t>
            </a:r>
            <a:endParaRPr lang="en-BE" sz="3200" b="1">
              <a:solidFill>
                <a:srgbClr val="F6CF3F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227F72-9FD9-4B80-768D-830CA6984DFF}"/>
              </a:ext>
            </a:extLst>
          </p:cNvPr>
          <p:cNvSpPr txBox="1"/>
          <p:nvPr userDrawn="1"/>
        </p:nvSpPr>
        <p:spPr>
          <a:xfrm>
            <a:off x="7255039" y="1761219"/>
            <a:ext cx="50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0">
                <a:solidFill>
                  <a:srgbClr val="F6CF3F"/>
                </a:solidFill>
                <a:effectLst/>
                <a:latin typeface="+mj-lt"/>
              </a:rPr>
              <a:t>3</a:t>
            </a:r>
            <a:endParaRPr lang="en-BE" sz="3200" b="1">
              <a:solidFill>
                <a:srgbClr val="F6CF3F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685705-42BC-EF11-6F0B-3E0C9F060696}"/>
              </a:ext>
            </a:extLst>
          </p:cNvPr>
          <p:cNvSpPr txBox="1"/>
          <p:nvPr userDrawn="1"/>
        </p:nvSpPr>
        <p:spPr>
          <a:xfrm>
            <a:off x="10171353" y="1761219"/>
            <a:ext cx="50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0">
                <a:solidFill>
                  <a:srgbClr val="F6CF3F"/>
                </a:solidFill>
                <a:effectLst/>
                <a:latin typeface="+mj-lt"/>
              </a:rPr>
              <a:t>4</a:t>
            </a:r>
            <a:endParaRPr lang="en-BE" sz="3200" b="1">
              <a:solidFill>
                <a:srgbClr val="F6CF3F"/>
              </a:solidFill>
              <a:latin typeface="+mj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E0B4C6-4071-95B2-1356-9EB4D3535152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460454" y="2478618"/>
            <a:ext cx="2429935" cy="3265689"/>
          </a:xfrm>
          <a:prstGeom prst="roundRect">
            <a:avLst>
              <a:gd name="adj" fmla="val 10796"/>
            </a:avLst>
          </a:prstGeom>
          <a:noFill/>
          <a:ln>
            <a:solidFill>
              <a:srgbClr val="F6CF3F"/>
            </a:solidFill>
          </a:ln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34C1E773-5CD2-C1ED-538E-B7CC45EF48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76769" y="2478618"/>
            <a:ext cx="2429935" cy="3265689"/>
          </a:xfrm>
          <a:prstGeom prst="roundRect">
            <a:avLst>
              <a:gd name="adj" fmla="val 10796"/>
            </a:avLst>
          </a:prstGeom>
          <a:noFill/>
          <a:ln>
            <a:solidFill>
              <a:srgbClr val="F6CF3F"/>
            </a:solidFill>
          </a:ln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6AACBCD3-EAE1-A7F1-365B-2A6CC9E029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93084" y="2478617"/>
            <a:ext cx="2429935" cy="3265689"/>
          </a:xfrm>
          <a:prstGeom prst="roundRect">
            <a:avLst>
              <a:gd name="adj" fmla="val 10796"/>
            </a:avLst>
          </a:prstGeom>
          <a:noFill/>
          <a:ln>
            <a:solidFill>
              <a:srgbClr val="F6CF3F"/>
            </a:solidFill>
          </a:ln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3" name="Content Placeholder 7">
            <a:extLst>
              <a:ext uri="{FF2B5EF4-FFF2-40B4-BE49-F238E27FC236}">
                <a16:creationId xmlns:a16="http://schemas.microsoft.com/office/drawing/2014/main" id="{C28FE6E5-C17F-9AA1-F861-6315E34C0A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09399" y="2478617"/>
            <a:ext cx="2429935" cy="3265689"/>
          </a:xfrm>
          <a:prstGeom prst="roundRect">
            <a:avLst>
              <a:gd name="adj" fmla="val 10796"/>
            </a:avLst>
          </a:prstGeom>
          <a:noFill/>
          <a:ln>
            <a:solidFill>
              <a:srgbClr val="F6CF3F"/>
            </a:solidFill>
          </a:ln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D7439D7-BB0C-4C2A-05C2-78A35C58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22" y="494250"/>
            <a:ext cx="7760809" cy="60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23FD9E2-9A68-6F9F-11FE-0B90BA8D73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638" y="1204111"/>
            <a:ext cx="7759700" cy="3627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A49F5-7A77-83E3-BBBA-E92069DA41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44FFFD-4017-4D7E-82D9-C15651B4C510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14652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24870B-EB06-3D56-3B69-C817F3251B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638" y="1204111"/>
            <a:ext cx="7759700" cy="3627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72D743-D10C-B559-D48C-CA3C3B644D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44FFFD-4017-4D7E-82D9-C15651B4C510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8F44025-AC13-4800-933D-90D5AF80D5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70263"/>
            <a:ext cx="6414365" cy="536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230871"/>
                </a:solidFill>
              </a:defRPr>
            </a:lvl1pPr>
          </a:lstStyle>
          <a:p>
            <a:pPr lvl="0"/>
            <a:r>
              <a:rPr lang="en-US"/>
              <a:t>Your title goes here</a:t>
            </a:r>
            <a:endParaRPr lang="en-BE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C8D38D1-AEEE-4F38-A413-B8F46AC48AA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5135" y="1763786"/>
            <a:ext cx="9815512" cy="4366413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0671"/>
              </a:buClr>
              <a:buSzPct val="100000"/>
              <a:buFontTx/>
              <a:buBlip>
                <a:blip r:embed="rId2"/>
              </a:buBlip>
              <a:tabLst/>
              <a:defRPr kumimoji="0" lang="en-US" sz="2000" b="0" i="0" u="none" strike="noStrike" kern="1200" cap="none" spc="0" normalizeH="0" baseline="0">
                <a:ln>
                  <a:noFill/>
                </a:ln>
                <a:solidFill>
                  <a:srgbClr val="111F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buClr>
                <a:schemeClr val="bg2"/>
              </a:buClr>
              <a:defRPr sz="1800">
                <a:solidFill>
                  <a:srgbClr val="111F2A"/>
                </a:solidFill>
              </a:defRPr>
            </a:lvl2pPr>
            <a:lvl3pPr>
              <a:buClr>
                <a:schemeClr val="bg2"/>
              </a:buClr>
              <a:defRPr sz="1600">
                <a:solidFill>
                  <a:srgbClr val="111F2A"/>
                </a:solidFill>
              </a:defRPr>
            </a:lvl3pPr>
            <a:lvl4pPr>
              <a:buClr>
                <a:schemeClr val="bg2"/>
              </a:buClr>
              <a:defRPr sz="1400">
                <a:solidFill>
                  <a:srgbClr val="111F2A"/>
                </a:solidFill>
              </a:defRPr>
            </a:lvl4pPr>
            <a:lvl5pPr>
              <a:buClr>
                <a:schemeClr val="bg2"/>
              </a:buClr>
              <a:defRPr sz="1400">
                <a:solidFill>
                  <a:srgbClr val="111F2A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50671"/>
              </a:buClr>
              <a:buSzPct val="100000"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111F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76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BE69BBA-916F-D918-A029-39FFB2A1B78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55638" y="1709877"/>
            <a:ext cx="8250237" cy="3652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230871"/>
                </a:solidFill>
                <a:latin typeface="+mj-lt"/>
              </a:defRPr>
            </a:lvl1pPr>
          </a:lstStyle>
          <a:p>
            <a:r>
              <a:rPr lang="en-US"/>
              <a:t>Click icon to add table</a:t>
            </a:r>
            <a:endParaRPr lang="en-B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4193086-BC54-23C0-6352-A41840ED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22" y="494250"/>
            <a:ext cx="7760809" cy="60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81E50F3-19CC-7F47-9512-47A5A47526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638" y="1204111"/>
            <a:ext cx="7759700" cy="3627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EFB125-D258-C206-0815-8815D49739E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44FFFD-4017-4D7E-82D9-C15651B4C510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7930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4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C9AD73-B92E-FAAF-194D-1175FACF1053}"/>
              </a:ext>
            </a:extLst>
          </p:cNvPr>
          <p:cNvSpPr/>
          <p:nvPr userDrawn="1"/>
        </p:nvSpPr>
        <p:spPr>
          <a:xfrm>
            <a:off x="0" y="0"/>
            <a:ext cx="12192000" cy="1325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38002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FC246E-01AC-C4DB-7566-4B7BE357A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349" y="6433312"/>
            <a:ext cx="1738266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144FFFD-4017-4D7E-82D9-C15651B4C510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0A56-8B4D-6B37-4418-FCF27D55F19E}"/>
              </a:ext>
            </a:extLst>
          </p:cNvPr>
          <p:cNvSpPr/>
          <p:nvPr userDrawn="1"/>
        </p:nvSpPr>
        <p:spPr>
          <a:xfrm>
            <a:off x="372533" y="993422"/>
            <a:ext cx="3973689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FEB3728-4D33-C52B-13A8-4CD0D9B0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7" y="3193673"/>
            <a:ext cx="9952892" cy="60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B3C29A1-C58A-DA29-0E1D-DE09F5DCC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597" y="4107034"/>
            <a:ext cx="9953625" cy="889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or similar information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5722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09F9D9D-54B1-4EE6-A807-F7C19CE3B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55ED92-FBE9-4B05-8162-03C0B7BB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382" y="365126"/>
            <a:ext cx="8818418" cy="67396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19FD5-0B8B-40F8-9E30-9BDD202C1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87340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7CCC-C685-43A2-8930-4CE17175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60BF-A736-425A-8935-8AAE2C60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84642-A4E9-4815-84D9-602E8C8A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BB59-5AB4-44B3-B91E-261E7959A800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4A029-A8F8-4053-B730-42E932A0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6825F-8B1F-4B51-9D81-3EE7EEE5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FFFD-4017-4D7E-82D9-C15651B4C510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3230946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635E-1CDF-4646-8809-C315D0A3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82BFF-BA64-42B8-B690-A938A1D7C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3AF89-03E2-4E46-972B-DB6DE6BF9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5DD7A-D608-4BFD-980D-AABD3150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BB59-5AB4-44B3-B91E-261E7959A800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ED328-F1F2-40C5-ABAD-A0DBE1D1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ACFD2-2300-4A48-AAED-A284000D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FFFD-4017-4D7E-82D9-C15651B4C510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58805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5FF1-927B-455C-B99F-0ABD7BB4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21759-743A-41D7-929E-393BA140D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3C67F-DB44-48E5-BDD7-DEEEAF944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56C9D2-FCDA-4CAF-9967-E3028CDC6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13B56-54E5-4543-B245-FD68FCEC8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74D14-E205-4D49-83A9-79B29E8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BB59-5AB4-44B3-B91E-261E7959A800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5E6A2-B1EE-4764-9731-E0C65FAC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A6F09-3341-42EB-A38A-D02FDF31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FFFD-4017-4D7E-82D9-C15651B4C510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274017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EDC6-E5BC-411D-B1B5-9C40F76A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B8274-F69E-4602-A1E3-64CB05E5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BB59-5AB4-44B3-B91E-261E7959A800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41C29-7BBF-4B04-ADD9-A7E5E6BF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50315-18DD-4E74-916E-39B7A464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FFFD-4017-4D7E-82D9-C15651B4C510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80544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32FA1-7BFE-483E-9691-B517193C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BB59-5AB4-44B3-B91E-261E7959A800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22E07-5788-465A-AC8C-22ADE789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1BD91-2512-466F-AA6F-29F11EED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FFFD-4017-4D7E-82D9-C15651B4C510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8449009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9B86-AC30-46F0-BFA7-5EB56939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4B305-1208-4E5C-9CE1-2714A126A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F6E0C-F86F-450F-8C78-DAE92820E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BF70E-BF1D-4543-83AA-2C590F30B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BB59-5AB4-44B3-B91E-261E7959A800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09F42-13DF-4959-AA69-B0D8EF01F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88008-EFAD-4F32-AF12-72E639F3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FFFD-4017-4D7E-82D9-C15651B4C510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4855869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7D43-FD13-4436-AE73-5A57F3E0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BF6A4-09B2-40D4-9F61-448EDCF5B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5C4B1-F0D8-48A3-942B-AC20D153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D05DF-B97D-4C50-93F5-61666527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BB59-5AB4-44B3-B91E-261E7959A800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27CDF-A7CF-4D08-9C67-F8303406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EB956-0D4A-4382-A2BF-807A540DB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FFFD-4017-4D7E-82D9-C15651B4C510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034596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AEA90-7A77-4CE3-9E4A-19B941CD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5DA6B-920D-4E98-ABD8-83E015F04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12578-5CA4-4D89-857D-95454994F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BB59-5AB4-44B3-B91E-261E7959A800}" type="datetimeFigureOut">
              <a:rPr lang="hr-HR" smtClean="0"/>
              <a:t>10.11.2025.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D8CED-4833-4025-A60C-CB5245AD7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1DB36-E579-4051-98E8-B95EB6CD9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4FFFD-4017-4D7E-82D9-C15651B4C510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5D415EF4-77E4-7AD2-1EB4-127BB8F2270B}"/>
              </a:ext>
            </a:extLst>
          </p:cNvPr>
          <p:cNvSpPr/>
          <p:nvPr userDrawn="1"/>
        </p:nvSpPr>
        <p:spPr>
          <a:xfrm>
            <a:off x="1912822" y="6433311"/>
            <a:ext cx="8259877" cy="285750"/>
          </a:xfrm>
          <a:prstGeom prst="roundRect">
            <a:avLst/>
          </a:prstGeom>
          <a:solidFill>
            <a:srgbClr val="230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62E55-1183-25B5-5BDD-B3F73FA0901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079" y="0"/>
            <a:ext cx="7533921" cy="4247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68F21F-B9BA-8F9A-EEB6-9272C898298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510" y="6411475"/>
            <a:ext cx="1562858" cy="3278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023150-E96C-8887-50FC-ED36B83063DC}"/>
              </a:ext>
            </a:extLst>
          </p:cNvPr>
          <p:cNvCxnSpPr>
            <a:cxnSpLocks/>
          </p:cNvCxnSpPr>
          <p:nvPr userDrawn="1"/>
        </p:nvCxnSpPr>
        <p:spPr>
          <a:xfrm>
            <a:off x="517712" y="1117301"/>
            <a:ext cx="3482788" cy="0"/>
          </a:xfrm>
          <a:prstGeom prst="line">
            <a:avLst/>
          </a:prstGeom>
          <a:ln w="254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51F7214-E255-568B-4397-DAA54902A4B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50" y="6393906"/>
            <a:ext cx="1274878" cy="3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2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58" r:id="rId12"/>
    <p:sldLayoutId id="2147483663" r:id="rId13"/>
    <p:sldLayoutId id="2147483654" r:id="rId14"/>
    <p:sldLayoutId id="2147483664" r:id="rId15"/>
    <p:sldLayoutId id="2147483677" r:id="rId16"/>
    <p:sldLayoutId id="2147483678" r:id="rId17"/>
    <p:sldLayoutId id="214748367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" Type="http://schemas.openxmlformats.org/officeDocument/2006/relationships/image" Target="../media/image11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FCBA43-7614-D68B-BEE7-E358C6109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374"/>
            <a:ext cx="9144000" cy="1658389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Kvaliteta</a:t>
            </a:r>
            <a:r>
              <a:rPr lang="en-GB" b="1" dirty="0"/>
              <a:t> </a:t>
            </a:r>
            <a:r>
              <a:rPr lang="en-GB" b="1" dirty="0" err="1"/>
              <a:t>eTwinningovih</a:t>
            </a:r>
            <a:r>
              <a:rPr lang="en-GB" b="1" dirty="0"/>
              <a:t> </a:t>
            </a:r>
            <a:r>
              <a:rPr lang="en-GB" b="1" dirty="0" err="1"/>
              <a:t>projekata</a:t>
            </a:r>
            <a:endParaRPr lang="en-HR" b="1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DED45E6-CF0C-A1F9-DEE9-D909EAE6E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9527" y="4724400"/>
            <a:ext cx="6788727" cy="989909"/>
          </a:xfrm>
        </p:spPr>
        <p:txBody>
          <a:bodyPr>
            <a:noAutofit/>
          </a:bodyPr>
          <a:lstStyle/>
          <a:p>
            <a:r>
              <a:rPr lang="en-GB" dirty="0" err="1"/>
              <a:t>Godišnja</a:t>
            </a:r>
            <a:r>
              <a:rPr lang="en-GB" dirty="0"/>
              <a:t> </a:t>
            </a:r>
            <a:r>
              <a:rPr lang="en-GB" dirty="0" err="1"/>
              <a:t>konferencija</a:t>
            </a:r>
            <a:r>
              <a:rPr lang="en-GB" dirty="0"/>
              <a:t> eTwinninga 2025. </a:t>
            </a:r>
            <a:endParaRPr lang="en-HR" dirty="0"/>
          </a:p>
          <a:p>
            <a:r>
              <a:rPr lang="en-HR" dirty="0"/>
              <a:t>Zagreb, 11. studenoga 2025.</a:t>
            </a:r>
          </a:p>
        </p:txBody>
      </p:sp>
    </p:spTree>
    <p:extLst>
      <p:ext uri="{BB962C8B-B14F-4D97-AF65-F5344CB8AC3E}">
        <p14:creationId xmlns:p14="http://schemas.microsoft.com/office/powerpoint/2010/main" val="50532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28A31-6079-43F4-CDC4-2D215197D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EF79-5D58-A71E-DE5C-B6719FA8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26" y="342103"/>
            <a:ext cx="8818418" cy="673966"/>
          </a:xfrm>
        </p:spPr>
        <p:txBody>
          <a:bodyPr>
            <a:normAutofit fontScale="90000"/>
          </a:bodyPr>
          <a:lstStyle/>
          <a:p>
            <a:r>
              <a:rPr lang="en-HR" dirty="0"/>
              <a:t>Je li ovo zaista suradnja?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74CE2-5317-D9A3-F0D9-E6D3BD399EAE}"/>
              </a:ext>
            </a:extLst>
          </p:cNvPr>
          <p:cNvSpPr txBox="1"/>
          <p:nvPr/>
        </p:nvSpPr>
        <p:spPr>
          <a:xfrm>
            <a:off x="393963" y="4906859"/>
            <a:ext cx="447383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800" dirty="0"/>
              <a:t>U Twinspace je uključeno 95 učitelja i 0 učenika. </a:t>
            </a:r>
            <a:endParaRPr lang="en-HR" sz="2800" dirty="0"/>
          </a:p>
          <a:p>
            <a:endParaRPr lang="en-HR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17735-7ECE-99FE-6231-F7BFF8CA3EE0}"/>
              </a:ext>
            </a:extLst>
          </p:cNvPr>
          <p:cNvSpPr txBox="1"/>
          <p:nvPr/>
        </p:nvSpPr>
        <p:spPr>
          <a:xfrm>
            <a:off x="393963" y="2775928"/>
            <a:ext cx="1132214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HR" sz="2800" dirty="0"/>
              <a:t>Twinspace ima ukupno 54 stranice, po jednu za svakog od 54 učitelja i razreda koji sudjeluju u projektu i daju prikaz aktivnosti provedenih u svakom pojedinom razredu.</a:t>
            </a:r>
          </a:p>
          <a:p>
            <a:endParaRPr lang="en-HR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D0B077-8CCF-D123-3F09-A48C8FA643ED}"/>
              </a:ext>
            </a:extLst>
          </p:cNvPr>
          <p:cNvSpPr txBox="1"/>
          <p:nvPr/>
        </p:nvSpPr>
        <p:spPr>
          <a:xfrm>
            <a:off x="5245615" y="1190430"/>
            <a:ext cx="655242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HR" sz="2800" dirty="0"/>
              <a:t>Partneri su iz različitih govornih područja, ali sve stranice i materijali su na hrvatskom jeziku.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AF522-8644-C73F-4810-2197F1EFD94E}"/>
              </a:ext>
            </a:extLst>
          </p:cNvPr>
          <p:cNvSpPr txBox="1"/>
          <p:nvPr/>
        </p:nvSpPr>
        <p:spPr>
          <a:xfrm>
            <a:off x="393962" y="1216572"/>
            <a:ext cx="447383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U </a:t>
            </a:r>
            <a:r>
              <a:rPr lang="en-GB" sz="2800" dirty="0" err="1"/>
              <a:t>projektu</a:t>
            </a:r>
            <a:r>
              <a:rPr lang="en-GB" sz="2800" dirty="0"/>
              <a:t> </a:t>
            </a:r>
            <a:r>
              <a:rPr lang="en-GB" sz="2800" dirty="0" err="1"/>
              <a:t>sudjeluje</a:t>
            </a:r>
            <a:r>
              <a:rPr lang="en-GB" sz="2800" dirty="0"/>
              <a:t>  25 </a:t>
            </a:r>
            <a:r>
              <a:rPr lang="en-GB" sz="2800" dirty="0" err="1"/>
              <a:t>učitelja</a:t>
            </a:r>
            <a:r>
              <a:rPr lang="en-GB" sz="2800" dirty="0"/>
              <a:t> </a:t>
            </a:r>
            <a:r>
              <a:rPr lang="en-GB" sz="2800" dirty="0" err="1"/>
              <a:t>iz</a:t>
            </a:r>
            <a:r>
              <a:rPr lang="en-GB" sz="2800" dirty="0"/>
              <a:t> </a:t>
            </a:r>
            <a:r>
              <a:rPr lang="en-GB" sz="2800" dirty="0" err="1"/>
              <a:t>Hrvatske</a:t>
            </a:r>
            <a:r>
              <a:rPr lang="en-GB" sz="2800" dirty="0"/>
              <a:t> 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jedan</a:t>
            </a:r>
            <a:r>
              <a:rPr lang="en-GB" sz="2800" dirty="0"/>
              <a:t> </a:t>
            </a:r>
            <a:r>
              <a:rPr lang="en-GB" sz="2800" dirty="0" err="1"/>
              <a:t>iz</a:t>
            </a:r>
            <a:r>
              <a:rPr lang="en-GB" sz="2800" dirty="0"/>
              <a:t> </a:t>
            </a:r>
            <a:r>
              <a:rPr lang="en-GB" sz="2800" dirty="0" err="1"/>
              <a:t>Italije</a:t>
            </a:r>
            <a:r>
              <a:rPr lang="en-HR" sz="28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707FD-036C-32AF-5245-6339F3F342E5}"/>
              </a:ext>
            </a:extLst>
          </p:cNvPr>
          <p:cNvSpPr txBox="1"/>
          <p:nvPr/>
        </p:nvSpPr>
        <p:spPr>
          <a:xfrm>
            <a:off x="5245615" y="4906859"/>
            <a:ext cx="655242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HR" sz="2800" dirty="0"/>
              <a:t>Izrada zajedničke knjige, postera, čestitke, kalendara: </a:t>
            </a:r>
            <a:r>
              <a:rPr lang="en-GB" sz="2800" dirty="0"/>
              <a:t>S</a:t>
            </a:r>
            <a:r>
              <a:rPr lang="en-HR" sz="2800" dirty="0"/>
              <a:t>vaki partner uređuje svoju stranicu.</a:t>
            </a:r>
          </a:p>
        </p:txBody>
      </p:sp>
    </p:spTree>
    <p:extLst>
      <p:ext uri="{BB962C8B-B14F-4D97-AF65-F5344CB8AC3E}">
        <p14:creationId xmlns:p14="http://schemas.microsoft.com/office/powerpoint/2010/main" val="37061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81780-2E44-EF70-AA54-6C0EE18D8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DDE97A-6607-AE48-666B-B23F4DC386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53688" y="6432550"/>
            <a:ext cx="1738312" cy="285750"/>
          </a:xfrm>
        </p:spPr>
        <p:txBody>
          <a:bodyPr/>
          <a:lstStyle/>
          <a:p>
            <a:fld id="{6144FFFD-4017-4D7E-82D9-C15651B4C510}" type="slidenum">
              <a:rPr lang="en-BE" smtClean="0"/>
              <a:pPr/>
              <a:t>11</a:t>
            </a:fld>
            <a:endParaRPr lang="en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FBB5A-E6EB-F8BA-2159-BD6F12DE8B6A}"/>
              </a:ext>
            </a:extLst>
          </p:cNvPr>
          <p:cNvSpPr txBox="1"/>
          <p:nvPr/>
        </p:nvSpPr>
        <p:spPr>
          <a:xfrm>
            <a:off x="639091" y="1521104"/>
            <a:ext cx="6274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HR" sz="2800" b="1" dirty="0"/>
              <a:t>a) Strategije za suradnju učitelja</a:t>
            </a:r>
          </a:p>
          <a:p>
            <a:pPr lvl="1"/>
            <a:r>
              <a:rPr lang="en-HR" sz="2800" dirty="0"/>
              <a:t>- </a:t>
            </a:r>
            <a:r>
              <a:rPr lang="en-GB" sz="2800" dirty="0" err="1"/>
              <a:t>međunarodni</a:t>
            </a:r>
            <a:r>
              <a:rPr lang="en-GB" sz="2800" dirty="0"/>
              <a:t> </a:t>
            </a:r>
            <a:r>
              <a:rPr lang="en-GB" sz="2800" dirty="0" err="1"/>
              <a:t>projekt</a:t>
            </a:r>
            <a:endParaRPr lang="en-HR" sz="28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624128-0CB4-CAA5-B05B-084F0031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426" y="393121"/>
            <a:ext cx="8818418" cy="673966"/>
          </a:xfrm>
        </p:spPr>
        <p:txBody>
          <a:bodyPr>
            <a:normAutofit fontScale="90000"/>
          </a:bodyPr>
          <a:lstStyle/>
          <a:p>
            <a:r>
              <a:rPr lang="en-GB" dirty="0"/>
              <a:t>1. </a:t>
            </a:r>
            <a:r>
              <a:rPr lang="en-GB" dirty="0" err="1"/>
              <a:t>Suradnja</a:t>
            </a:r>
            <a:r>
              <a:rPr lang="en-GB" dirty="0"/>
              <a:t> </a:t>
            </a:r>
            <a:r>
              <a:rPr lang="en-GB" dirty="0" err="1"/>
              <a:t>među</a:t>
            </a:r>
            <a:r>
              <a:rPr lang="en-GB" dirty="0"/>
              <a:t> </a:t>
            </a:r>
            <a:r>
              <a:rPr lang="en-GB" dirty="0" err="1"/>
              <a:t>partnerima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312F6-4B2F-2D7C-3EFA-42232D96B132}"/>
              </a:ext>
            </a:extLst>
          </p:cNvPr>
          <p:cNvSpPr txBox="1"/>
          <p:nvPr/>
        </p:nvSpPr>
        <p:spPr>
          <a:xfrm>
            <a:off x="629268" y="2929228"/>
            <a:ext cx="10420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800" dirty="0"/>
              <a:t>1. </a:t>
            </a:r>
            <a:r>
              <a:rPr lang="en-HR" sz="2800" b="1" dirty="0"/>
              <a:t>b) </a:t>
            </a:r>
            <a:r>
              <a:rPr lang="en-HR" sz="2800" b="1" dirty="0">
                <a:solidFill>
                  <a:srgbClr val="C00000"/>
                </a:solidFill>
              </a:rPr>
              <a:t>Strategije za online suradnju učenika</a:t>
            </a:r>
          </a:p>
          <a:p>
            <a:pPr marL="914400" lvl="1" indent="-457200">
              <a:buFontTx/>
              <a:buChar char="-"/>
            </a:pPr>
            <a:r>
              <a:rPr lang="en-GB" sz="2800" dirty="0"/>
              <a:t>i</a:t>
            </a:r>
            <a:r>
              <a:rPr lang="en-HR" sz="2800" dirty="0"/>
              <a:t>nteraktivne aktivnosti učenika u međunarodnim timovima.</a:t>
            </a:r>
          </a:p>
          <a:p>
            <a:pPr marL="914400" lvl="1" indent="-457200">
              <a:buFontTx/>
              <a:buChar char="-"/>
            </a:pPr>
            <a:r>
              <a:rPr lang="en-GB" sz="2800" dirty="0" err="1"/>
              <a:t>rezultat</a:t>
            </a:r>
            <a:r>
              <a:rPr lang="en-GB" sz="2800" dirty="0"/>
              <a:t> rada </a:t>
            </a:r>
            <a:r>
              <a:rPr lang="en-GB" sz="2800" dirty="0" err="1"/>
              <a:t>suradnje</a:t>
            </a:r>
            <a:r>
              <a:rPr lang="en-GB" sz="2800" dirty="0"/>
              <a:t> </a:t>
            </a:r>
            <a:r>
              <a:rPr lang="en-GB" sz="2800" dirty="0" err="1"/>
              <a:t>učenika</a:t>
            </a:r>
            <a:r>
              <a:rPr lang="en-GB" sz="2800" dirty="0"/>
              <a:t> </a:t>
            </a:r>
            <a:r>
              <a:rPr lang="en-GB" sz="2800" dirty="0" err="1"/>
              <a:t>iz</a:t>
            </a:r>
            <a:r>
              <a:rPr lang="en-GB" sz="2800" dirty="0"/>
              <a:t> </a:t>
            </a:r>
            <a:r>
              <a:rPr lang="en-GB" sz="2800" dirty="0" err="1"/>
              <a:t>partnerskih</a:t>
            </a:r>
            <a:r>
              <a:rPr lang="en-GB" sz="2800" dirty="0"/>
              <a:t> </a:t>
            </a:r>
            <a:r>
              <a:rPr lang="en-GB" sz="2800" dirty="0" err="1"/>
              <a:t>škola</a:t>
            </a:r>
            <a:r>
              <a:rPr lang="en-GB" sz="2800" dirty="0"/>
              <a:t>.</a:t>
            </a:r>
            <a:endParaRPr lang="en-HR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2BCC92-E4F4-D0CA-0947-75AED35BCAFD}"/>
              </a:ext>
            </a:extLst>
          </p:cNvPr>
          <p:cNvSpPr txBox="1"/>
          <p:nvPr/>
        </p:nvSpPr>
        <p:spPr>
          <a:xfrm>
            <a:off x="639091" y="4616668"/>
            <a:ext cx="11904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HR" sz="2800" b="1" dirty="0"/>
              <a:t>c) Stvaranje zajedničkih rezultata</a:t>
            </a:r>
          </a:p>
          <a:p>
            <a:pPr marL="914400" lvl="1" indent="-457200">
              <a:buFontTx/>
              <a:buChar char="-"/>
            </a:pPr>
            <a:r>
              <a:rPr lang="en-GB" sz="2800" dirty="0"/>
              <a:t>r</a:t>
            </a:r>
            <a:r>
              <a:rPr lang="en-HR" sz="2800" dirty="0"/>
              <a:t>azina posredovanja učenika primjerena je dobi i sposobnosti učenika.</a:t>
            </a:r>
          </a:p>
          <a:p>
            <a:pPr marL="914400" lvl="1" indent="-457200">
              <a:buFontTx/>
              <a:buChar char="-"/>
            </a:pPr>
            <a:r>
              <a:rPr lang="en-HR" sz="2800" dirty="0"/>
              <a:t>prikladna za poticanje suradnje među učenicima.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A0E9C3-9ED0-B647-A389-8347D70C7818}"/>
              </a:ext>
            </a:extLst>
          </p:cNvPr>
          <p:cNvSpPr/>
          <p:nvPr/>
        </p:nvSpPr>
        <p:spPr>
          <a:xfrm>
            <a:off x="6722492" y="1633200"/>
            <a:ext cx="4830417" cy="8420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400" b="1" dirty="0"/>
              <a:t>Međunarodna dimenzija projekta </a:t>
            </a:r>
          </a:p>
          <a:p>
            <a:pPr algn="ctr"/>
            <a:r>
              <a:rPr lang="en-HR" sz="2400" b="1" dirty="0"/>
              <a:t>Europska dodana vrijednost</a:t>
            </a:r>
          </a:p>
        </p:txBody>
      </p:sp>
    </p:spTree>
    <p:extLst>
      <p:ext uri="{BB962C8B-B14F-4D97-AF65-F5344CB8AC3E}">
        <p14:creationId xmlns:p14="http://schemas.microsoft.com/office/powerpoint/2010/main" val="37159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96F2A-BA74-E21E-1E2A-C40D2D88A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E84016-1C21-6C3C-CFCF-1BFBCDAB23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53688" y="6432550"/>
            <a:ext cx="1738312" cy="285750"/>
          </a:xfrm>
        </p:spPr>
        <p:txBody>
          <a:bodyPr/>
          <a:lstStyle/>
          <a:p>
            <a:fld id="{6144FFFD-4017-4D7E-82D9-C15651B4C510}" type="slidenum">
              <a:rPr lang="en-BE" smtClean="0"/>
              <a:pPr/>
              <a:t>12</a:t>
            </a:fld>
            <a:endParaRPr lang="en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D3FD1-4F4D-7DEB-7C42-75D438781095}"/>
              </a:ext>
            </a:extLst>
          </p:cNvPr>
          <p:cNvSpPr txBox="1"/>
          <p:nvPr/>
        </p:nvSpPr>
        <p:spPr>
          <a:xfrm>
            <a:off x="431885" y="907098"/>
            <a:ext cx="11077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800" dirty="0"/>
              <a:t>2. a) </a:t>
            </a:r>
            <a:r>
              <a:rPr lang="en-HR" sz="2800" dirty="0">
                <a:solidFill>
                  <a:srgbClr val="C00000"/>
                </a:solidFill>
              </a:rPr>
              <a:t>Odabir i upotreba digitalnih alata</a:t>
            </a:r>
          </a:p>
          <a:p>
            <a:pPr lvl="1"/>
            <a:r>
              <a:rPr lang="en-GB" sz="2800" dirty="0"/>
              <a:t>- A</a:t>
            </a:r>
            <a:r>
              <a:rPr lang="en-HR" sz="2800" dirty="0"/>
              <a:t>lati primjereni dobi učenika</a:t>
            </a:r>
          </a:p>
          <a:p>
            <a:pPr lvl="1"/>
            <a:r>
              <a:rPr lang="en-GB" sz="2800" dirty="0"/>
              <a:t>- U</a:t>
            </a:r>
            <a:r>
              <a:rPr lang="en-HR" sz="2800" dirty="0"/>
              <a:t>potreba IKT-a podržava pedagoške ciljeve projekta.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520501-06FE-7DA6-20CA-34A10455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426" y="309656"/>
            <a:ext cx="8818418" cy="673966"/>
          </a:xfrm>
        </p:spPr>
        <p:txBody>
          <a:bodyPr>
            <a:normAutofit fontScale="90000"/>
          </a:bodyPr>
          <a:lstStyle/>
          <a:p>
            <a:r>
              <a:rPr lang="en-GB" dirty="0"/>
              <a:t>2. </a:t>
            </a:r>
            <a:r>
              <a:rPr lang="en-GB" dirty="0" err="1"/>
              <a:t>Upotreba</a:t>
            </a:r>
            <a:r>
              <a:rPr lang="en-GB" dirty="0"/>
              <a:t> IKT-a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CE735E-C641-BFC3-877C-817271E391D1}"/>
              </a:ext>
            </a:extLst>
          </p:cNvPr>
          <p:cNvSpPr txBox="1"/>
          <p:nvPr/>
        </p:nvSpPr>
        <p:spPr>
          <a:xfrm>
            <a:off x="252980" y="3167626"/>
            <a:ext cx="11435436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U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skladu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osnovnim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načelima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navedenima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</a:rPr>
              <a:t>eTwinningovom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</a:rPr>
              <a:t>Kodeksu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</a:rPr>
              <a:t>ponašanja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GB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Slike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</a:rPr>
              <a:t>učenika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</a:rPr>
              <a:t>osobni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</a:rPr>
              <a:t>podaci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</a:rPr>
              <a:t>kada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</a:rPr>
              <a:t>objavljeni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</a:rPr>
              <a:t>obrađeni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</a:rPr>
              <a:t>skladu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</a:rPr>
              <a:t> s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</a:rPr>
              <a:t>eTwinningovim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</a:rPr>
              <a:t>Kodeksom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i="0" u="none" strike="noStrike" dirty="0" err="1">
                <a:solidFill>
                  <a:srgbClr val="000000"/>
                </a:solidFill>
                <a:effectLst/>
              </a:rPr>
              <a:t>ponašanja</a:t>
            </a:r>
            <a:r>
              <a:rPr lang="en-GB" sz="2400" b="1" dirty="0">
                <a:solidFill>
                  <a:srgbClr val="000000"/>
                </a:solidFill>
              </a:rPr>
              <a:t>. </a:t>
            </a:r>
            <a:r>
              <a:rPr lang="en-GB" sz="2400" b="1" dirty="0" err="1">
                <a:solidFill>
                  <a:srgbClr val="000000"/>
                </a:solidFill>
              </a:rPr>
              <a:t>Oprez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 err="1">
                <a:solidFill>
                  <a:srgbClr val="000000"/>
                </a:solidFill>
              </a:rPr>
              <a:t>pri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 err="1">
                <a:solidFill>
                  <a:srgbClr val="000000"/>
                </a:solidFill>
              </a:rPr>
              <a:t>upotrebi</a:t>
            </a:r>
            <a:r>
              <a:rPr lang="en-GB" sz="2400" b="1" dirty="0">
                <a:solidFill>
                  <a:srgbClr val="000000"/>
                </a:solidFill>
              </a:rPr>
              <a:t> alata </a:t>
            </a:r>
            <a:r>
              <a:rPr lang="en-GB" sz="2400" b="1" dirty="0" err="1">
                <a:solidFill>
                  <a:srgbClr val="000000"/>
                </a:solidFill>
              </a:rPr>
              <a:t>umjetne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 err="1">
                <a:solidFill>
                  <a:srgbClr val="000000"/>
                </a:solidFill>
              </a:rPr>
              <a:t>intelgencije</a:t>
            </a:r>
            <a:r>
              <a:rPr lang="en-GB" sz="2400" b="1" dirty="0">
                <a:solidFill>
                  <a:srgbClr val="000000"/>
                </a:solidFill>
              </a:rPr>
              <a:t>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Sva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</a:rPr>
              <a:t>komunikacija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</a:rPr>
              <a:t>među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</a:rPr>
              <a:t>učenicima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u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okviru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projekta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odvija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jasno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transparentno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</a:rPr>
              <a:t>unutar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</a:rPr>
              <a:t>TwinSpacea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Korištenje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osobnih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komunikacijskih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kanala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poput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WhatsAppa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izbjegava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se u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kontekstu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projektnog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rada,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osobito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kada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uključeni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maloljetni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učenici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GB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Materijali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korišteni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u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projektu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videozapisi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slike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glazba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tekstovi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itd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.)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poštuju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</a:rPr>
              <a:t>autorska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</a:rPr>
              <a:t>prava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, a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svi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izvori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pravilno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navedeni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F3F748-D993-1BC5-08D1-1D76CE846690}"/>
              </a:ext>
            </a:extLst>
          </p:cNvPr>
          <p:cNvSpPr txBox="1"/>
          <p:nvPr/>
        </p:nvSpPr>
        <p:spPr>
          <a:xfrm>
            <a:off x="431885" y="2213519"/>
            <a:ext cx="8115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800" dirty="0"/>
              <a:t>2. b) Upravljanje Twinspaceom</a:t>
            </a:r>
          </a:p>
          <a:p>
            <a:r>
              <a:rPr lang="en-HR" sz="2800" dirty="0"/>
              <a:t>2. c) </a:t>
            </a:r>
            <a:r>
              <a:rPr lang="en-HR" sz="2800" dirty="0">
                <a:solidFill>
                  <a:srgbClr val="C00000"/>
                </a:solidFill>
              </a:rPr>
              <a:t>GDPR, autorska prava i sigurnost na internetu</a:t>
            </a:r>
          </a:p>
        </p:txBody>
      </p:sp>
    </p:spTree>
    <p:extLst>
      <p:ext uri="{BB962C8B-B14F-4D97-AF65-F5344CB8AC3E}">
        <p14:creationId xmlns:p14="http://schemas.microsoft.com/office/powerpoint/2010/main" val="14849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E5454-6B72-744B-D49C-39BB45681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8A85AB-A981-330A-F539-A3EB9CFC8B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53688" y="6432550"/>
            <a:ext cx="1738312" cy="285750"/>
          </a:xfrm>
        </p:spPr>
        <p:txBody>
          <a:bodyPr/>
          <a:lstStyle/>
          <a:p>
            <a:fld id="{6144FFFD-4017-4D7E-82D9-C15651B4C510}" type="slidenum">
              <a:rPr lang="en-BE" smtClean="0"/>
              <a:pPr/>
              <a:t>13</a:t>
            </a:fld>
            <a:endParaRPr lang="en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47946-F7C3-AC1D-DE85-3EAD8685ADC0}"/>
              </a:ext>
            </a:extLst>
          </p:cNvPr>
          <p:cNvSpPr txBox="1"/>
          <p:nvPr/>
        </p:nvSpPr>
        <p:spPr>
          <a:xfrm>
            <a:off x="431888" y="1092955"/>
            <a:ext cx="110577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800" dirty="0"/>
              <a:t>3. a) Ciljevi učenja</a:t>
            </a:r>
          </a:p>
          <a:p>
            <a:pPr lvl="1"/>
            <a:r>
              <a:rPr lang="en-HR" sz="2800" dirty="0"/>
              <a:t>-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Postavljeni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ciljevi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trebaju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biti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primjereni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dobi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sposobnostima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učenika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odnose</a:t>
            </a:r>
            <a:r>
              <a:rPr lang="en-GB" sz="2800" dirty="0">
                <a:solidFill>
                  <a:srgbClr val="000000"/>
                </a:solidFill>
                <a:latin typeface="-webkit-standard"/>
              </a:rPr>
              <a:t>.</a:t>
            </a:r>
            <a:endParaRPr lang="en-HR" sz="2800" dirty="0"/>
          </a:p>
          <a:p>
            <a:endParaRPr lang="en-HR" sz="2800" dirty="0"/>
          </a:p>
          <a:p>
            <a:endParaRPr lang="en-HR" sz="2800" dirty="0"/>
          </a:p>
          <a:p>
            <a:r>
              <a:rPr lang="en-HR" sz="2800" dirty="0"/>
              <a:t>3. b) Pedagoški pristupi i načini poučavanja</a:t>
            </a:r>
          </a:p>
          <a:p>
            <a:pPr lvl="1"/>
            <a:r>
              <a:rPr lang="en-HR" sz="2800" dirty="0"/>
              <a:t>-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Ovisno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kontekstu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dobi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sposobnostima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učenika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učenike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trebalo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poticati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postanu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glavna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pokretačka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snaga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projekta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budu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kreativni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odgovorni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samostalni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ne da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budu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izvršitelji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učiteljevih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ideja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HR" sz="28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8C09EFC-2665-E8FC-1F75-39896CDA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426" y="94555"/>
            <a:ext cx="8818418" cy="673966"/>
          </a:xfrm>
        </p:spPr>
        <p:txBody>
          <a:bodyPr>
            <a:normAutofit fontScale="90000"/>
          </a:bodyPr>
          <a:lstStyle/>
          <a:p>
            <a:r>
              <a:rPr lang="en-GB" dirty="0"/>
              <a:t>3. </a:t>
            </a:r>
            <a:r>
              <a:rPr lang="en-GB" dirty="0" err="1"/>
              <a:t>Pedagoški</a:t>
            </a:r>
            <a:r>
              <a:rPr lang="en-GB" dirty="0"/>
              <a:t> </a:t>
            </a:r>
            <a:r>
              <a:rPr lang="en-GB" dirty="0" err="1"/>
              <a:t>pristupi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BF20D-4AB3-AC00-537A-A276D8A5CC8C}"/>
              </a:ext>
            </a:extLst>
          </p:cNvPr>
          <p:cNvSpPr txBox="1"/>
          <p:nvPr/>
        </p:nvSpPr>
        <p:spPr>
          <a:xfrm>
            <a:off x="702364" y="3609757"/>
            <a:ext cx="103362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17313-B483-1EF5-6750-5E9A91F3C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52B4C-B898-6C85-1D14-79E2E448A8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53688" y="6432550"/>
            <a:ext cx="1738312" cy="285750"/>
          </a:xfrm>
        </p:spPr>
        <p:txBody>
          <a:bodyPr/>
          <a:lstStyle/>
          <a:p>
            <a:fld id="{6144FFFD-4017-4D7E-82D9-C15651B4C510}" type="slidenum">
              <a:rPr lang="en-BE" smtClean="0"/>
              <a:pPr/>
              <a:t>14</a:t>
            </a:fld>
            <a:endParaRPr lang="en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C243C7-D616-5190-F0F5-E82CABB62621}"/>
              </a:ext>
            </a:extLst>
          </p:cNvPr>
          <p:cNvSpPr txBox="1"/>
          <p:nvPr/>
        </p:nvSpPr>
        <p:spPr>
          <a:xfrm>
            <a:off x="855956" y="1743177"/>
            <a:ext cx="77979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2800" dirty="0"/>
              <a:t>4. a) Integracija u kurikulum jednog ili više predmeta</a:t>
            </a:r>
          </a:p>
          <a:p>
            <a:r>
              <a:rPr lang="en-HR" sz="2800" dirty="0"/>
              <a:t>4. b) Interdisciplinarni pristup</a:t>
            </a:r>
          </a:p>
          <a:p>
            <a:r>
              <a:rPr lang="en-HR" sz="2800" dirty="0"/>
              <a:t>4. c) Ključne komeptencije (znanje, stavovi, vještine)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151FBA1-DD8E-E7CE-8168-780A4ADB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426" y="94555"/>
            <a:ext cx="8818418" cy="673966"/>
          </a:xfrm>
        </p:spPr>
        <p:txBody>
          <a:bodyPr>
            <a:normAutofit fontScale="90000"/>
          </a:bodyPr>
          <a:lstStyle/>
          <a:p>
            <a:r>
              <a:rPr lang="en-GB" dirty="0"/>
              <a:t>4. </a:t>
            </a:r>
            <a:r>
              <a:rPr lang="en-GB" dirty="0" err="1"/>
              <a:t>Kurikularna</a:t>
            </a:r>
            <a:r>
              <a:rPr lang="en-GB" dirty="0"/>
              <a:t> </a:t>
            </a:r>
            <a:r>
              <a:rPr lang="en-GB" dirty="0" err="1"/>
              <a:t>integracija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4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527A2-0ADA-CC8D-BA7D-FCFF59CFA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9CABBD-70D7-BBB2-7B20-5771C389D5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53688" y="6432550"/>
            <a:ext cx="1738312" cy="285750"/>
          </a:xfrm>
        </p:spPr>
        <p:txBody>
          <a:bodyPr/>
          <a:lstStyle/>
          <a:p>
            <a:fld id="{6144FFFD-4017-4D7E-82D9-C15651B4C510}" type="slidenum">
              <a:rPr lang="en-BE" smtClean="0"/>
              <a:pPr/>
              <a:t>15</a:t>
            </a:fld>
            <a:endParaRPr lang="en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2EEE2-4590-4F6B-6F8C-FB141D2FEB48}"/>
              </a:ext>
            </a:extLst>
          </p:cNvPr>
          <p:cNvSpPr txBox="1"/>
          <p:nvPr/>
        </p:nvSpPr>
        <p:spPr>
          <a:xfrm>
            <a:off x="596502" y="1760110"/>
            <a:ext cx="79644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2800" dirty="0"/>
              <a:t>5. a) Ostvarenost zadanih ciljeva, aktivnosti i rezultata</a:t>
            </a:r>
          </a:p>
          <a:p>
            <a:r>
              <a:rPr lang="en-HR" sz="2800" dirty="0"/>
              <a:t>5. b) Evaluacija projekta </a:t>
            </a:r>
          </a:p>
          <a:p>
            <a:pPr lvl="1"/>
            <a:r>
              <a:rPr lang="en-HR" sz="2800" dirty="0"/>
              <a:t>- kopiranje rezultata ankete nije evaluacija.</a:t>
            </a:r>
          </a:p>
          <a:p>
            <a:r>
              <a:rPr lang="en-HR" sz="2800" dirty="0"/>
              <a:t>5. c) Diseminacija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9E35428-9A2F-E4E2-CAC3-26E0FA2A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426" y="484022"/>
            <a:ext cx="8818418" cy="673966"/>
          </a:xfrm>
        </p:spPr>
        <p:txBody>
          <a:bodyPr>
            <a:normAutofit fontScale="90000"/>
          </a:bodyPr>
          <a:lstStyle/>
          <a:p>
            <a:r>
              <a:rPr lang="en-GB" dirty="0"/>
              <a:t>5. </a:t>
            </a:r>
            <a:r>
              <a:rPr lang="en-GB" dirty="0" err="1"/>
              <a:t>Rezultati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dokumentiranje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2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/>
        </p:nvGraphicFramePr>
        <p:xfrm>
          <a:off x="1662545" y="1274619"/>
          <a:ext cx="8714511" cy="533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3FC5860-C01B-FDF5-C941-9ECA8173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162" y="403601"/>
            <a:ext cx="8818418" cy="673966"/>
          </a:xfrm>
        </p:spPr>
        <p:txBody>
          <a:bodyPr>
            <a:normAutofit fontScale="90000"/>
          </a:bodyPr>
          <a:lstStyle/>
          <a:p>
            <a:r>
              <a:rPr lang="en-HR" dirty="0"/>
              <a:t>eTwinningov projektni ciklus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D30E05-09B5-2D58-930E-94028C09A5E6}"/>
              </a:ext>
            </a:extLst>
          </p:cNvPr>
          <p:cNvSpPr/>
          <p:nvPr/>
        </p:nvSpPr>
        <p:spPr>
          <a:xfrm>
            <a:off x="9818256" y="1274619"/>
            <a:ext cx="1964266" cy="23368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/>
              <a:t>Aktivna uključenost učenika</a:t>
            </a:r>
          </a:p>
        </p:txBody>
      </p:sp>
    </p:spTree>
    <p:extLst>
      <p:ext uri="{BB962C8B-B14F-4D97-AF65-F5344CB8AC3E}">
        <p14:creationId xmlns:p14="http://schemas.microsoft.com/office/powerpoint/2010/main" val="12345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217"/>
            <a:ext cx="12192000" cy="6913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1189"/>
            <a:ext cx="12192000" cy="1289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KRAJ JEDNOG PROJEKTA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OZNAČAVA POČETAK DRUGOG PROJEKTA</a:t>
            </a:r>
          </a:p>
        </p:txBody>
      </p:sp>
    </p:spTree>
    <p:extLst>
      <p:ext uri="{BB962C8B-B14F-4D97-AF65-F5344CB8AC3E}">
        <p14:creationId xmlns:p14="http://schemas.microsoft.com/office/powerpoint/2010/main" val="3835064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1529" y="0"/>
            <a:ext cx="12205249" cy="7109430"/>
            <a:chOff x="144575" y="311440"/>
            <a:chExt cx="8832360" cy="65966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575" y="311440"/>
              <a:ext cx="8832360" cy="659667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885458" y="6050950"/>
              <a:ext cx="1746058" cy="771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  <a:latin typeface="Century Gothic" panose="020B0502020202020204" pitchFamily="34" charset="0"/>
                  <a:ea typeface="Lucida Handwriting" charset="0"/>
                  <a:cs typeface="Lucida Handwriting" charset="0"/>
                </a:rPr>
                <a:t>HVALA!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810000" y="31058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329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ED959-35C6-7623-26BA-DC145B8E5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AEE3ED-D479-73CC-8083-3CD3FF9E72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853D5B-6169-D62F-6A0C-CF69FFEBA4C9}"/>
              </a:ext>
            </a:extLst>
          </p:cNvPr>
          <p:cNvSpPr txBox="1"/>
          <p:nvPr/>
        </p:nvSpPr>
        <p:spPr>
          <a:xfrm>
            <a:off x="5640884" y="2182208"/>
            <a:ext cx="6096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spc="7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4400" b="1" spc="70" dirty="0">
                <a:solidFill>
                  <a:srgbClr val="002060"/>
                </a:solidFill>
                <a:latin typeface="Century Gothic" panose="020B0502020202020204" pitchFamily="34" charset="0"/>
              </a:rPr>
              <a:t>Arjana </a:t>
            </a:r>
            <a:r>
              <a:rPr lang="en-GB" sz="4400" b="1" spc="7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Blažić</a:t>
            </a:r>
            <a:endParaRPr lang="en-GB" sz="4400" b="1" spc="7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pc="7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C90789F-12FD-D742-C289-8BDEADEFCE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0884" y="3814017"/>
            <a:ext cx="360000" cy="343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0D3BEB-A108-9894-65F8-3AD4CE25A7C0}"/>
              </a:ext>
            </a:extLst>
          </p:cNvPr>
          <p:cNvSpPr txBox="1"/>
          <p:nvPr/>
        </p:nvSpPr>
        <p:spPr>
          <a:xfrm>
            <a:off x="6231945" y="3793211"/>
            <a:ext cx="434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spc="7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www.linkedin.com</a:t>
            </a:r>
            <a:r>
              <a:rPr lang="en-GB" sz="1800" b="1" spc="70" dirty="0">
                <a:solidFill>
                  <a:srgbClr val="002060"/>
                </a:solidFill>
                <a:latin typeface="Century Gothic" panose="020B0502020202020204" pitchFamily="34" charset="0"/>
              </a:rPr>
              <a:t>/in/</a:t>
            </a:r>
            <a:r>
              <a:rPr lang="en-GB" sz="1800" b="1" spc="7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arjanablazic</a:t>
            </a:r>
            <a:endParaRPr lang="en-GB" sz="1800" b="1" spc="7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4C07BA-576C-2D74-80CE-E722A89CD4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5693" y="4326978"/>
            <a:ext cx="1887852" cy="384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D86D3-1EC2-AC38-CF83-2E1B6926FDBC}"/>
              </a:ext>
            </a:extLst>
          </p:cNvPr>
          <p:cNvSpPr txBox="1"/>
          <p:nvPr/>
        </p:nvSpPr>
        <p:spPr>
          <a:xfrm>
            <a:off x="5518675" y="6422069"/>
            <a:ext cx="1706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dirty="0">
                <a:solidFill>
                  <a:schemeClr val="bg1"/>
                </a:solidFill>
              </a:rPr>
              <a:t>@abfromz</a:t>
            </a:r>
          </a:p>
        </p:txBody>
      </p:sp>
    </p:spTree>
    <p:extLst>
      <p:ext uri="{BB962C8B-B14F-4D97-AF65-F5344CB8AC3E}">
        <p14:creationId xmlns:p14="http://schemas.microsoft.com/office/powerpoint/2010/main" val="36106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"/>
    </mc:Choice>
    <mc:Fallback xmlns="">
      <p:transition spd="slow" advTm="6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C45C5A-BBCC-3358-0A95-E6E9E1AD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605" y="246794"/>
            <a:ext cx="8818418" cy="673966"/>
          </a:xfrm>
        </p:spPr>
        <p:txBody>
          <a:bodyPr>
            <a:normAutofit fontScale="90000"/>
          </a:bodyPr>
          <a:lstStyle/>
          <a:p>
            <a:r>
              <a:rPr lang="en-HR" dirty="0"/>
              <a:t>Moj eTwinning put u slikama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807DBA19-6CBF-C362-973E-68122EBE76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144FFFD-4017-4D7E-82D9-C15651B4C510}" type="slidenum">
              <a:rPr lang="en-BE" smtClean="0"/>
              <a:pPr>
                <a:spcAft>
                  <a:spcPts val="600"/>
                </a:spcAft>
              </a:pPr>
              <a:t>3</a:t>
            </a:fld>
            <a:endParaRPr lang="en-BE"/>
          </a:p>
        </p:txBody>
      </p:sp>
      <p:pic>
        <p:nvPicPr>
          <p:cNvPr id="11" name="Picture 10" descr="A line with dots and lines&#10;&#10;AI-generated content may be incorrect.">
            <a:extLst>
              <a:ext uri="{FF2B5EF4-FFF2-40B4-BE49-F238E27FC236}">
                <a16:creationId xmlns:a16="http://schemas.microsoft.com/office/drawing/2014/main" id="{7285C4DD-0CFE-B1C2-BDB0-73C8CE69AC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851" y="1758699"/>
            <a:ext cx="10199287" cy="4383683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25583865-ED89-9A88-88D7-589FE379677D}"/>
              </a:ext>
            </a:extLst>
          </p:cNvPr>
          <p:cNvSpPr txBox="1">
            <a:spLocks/>
          </p:cNvSpPr>
          <p:nvPr/>
        </p:nvSpPr>
        <p:spPr>
          <a:xfrm>
            <a:off x="954156" y="1544731"/>
            <a:ext cx="1431235" cy="6739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R" b="1" spc="3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2010.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388A11-8119-44C3-E0CC-F1017D3DE5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5899">
            <a:off x="5933651" y="1364688"/>
            <a:ext cx="1682226" cy="1032654"/>
          </a:xfrm>
          <a:prstGeom prst="rect">
            <a:avLst/>
          </a:prstGeom>
        </p:spPr>
      </p:pic>
      <p:pic>
        <p:nvPicPr>
          <p:cNvPr id="17" name="Picture 2" descr="https://lh6.googleusercontent.com/bsUAl9ksEzB7FHsNstOHXvygkZPUGbqqtBLmJ2JimnlhEibVs3F2kGwOCJXTYYzaGmyeKT-fsC3QQdW1rNp8kWH3pUW-P-40EtZ8F5aCJiO_eDN7QNUGpPx9hIXZQaCCm2R48NZBqP8">
            <a:extLst>
              <a:ext uri="{FF2B5EF4-FFF2-40B4-BE49-F238E27FC236}">
                <a16:creationId xmlns:a16="http://schemas.microsoft.com/office/drawing/2014/main" id="{C3661112-0A57-E402-10BB-867F7E4DF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530" y="1483171"/>
            <a:ext cx="1575229" cy="119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13D298-6813-4BDF-A660-D60F82474F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542" y="3893538"/>
            <a:ext cx="2234453" cy="1256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037532-4934-1EFC-4743-0F8E38CD64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4439">
            <a:off x="4207087" y="5281352"/>
            <a:ext cx="1713343" cy="12692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9720A6-73AD-C3AE-4665-BC06B10CAC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74">
            <a:off x="9201093" y="1735350"/>
            <a:ext cx="1792270" cy="10062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F86A3A-945C-73A3-093B-889DD063A1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2676">
            <a:off x="7763476" y="3032094"/>
            <a:ext cx="1756838" cy="8798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E0C98D-8A15-9B4D-6877-A626FF350C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8324">
            <a:off x="2614087" y="1422803"/>
            <a:ext cx="1947233" cy="8729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14A91A5-5977-1956-96E0-66E68B4F581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0773">
            <a:off x="9497729" y="2981444"/>
            <a:ext cx="2055883" cy="963491"/>
          </a:xfrm>
          <a:prstGeom prst="rect">
            <a:avLst/>
          </a:prstGeom>
        </p:spPr>
      </p:pic>
      <p:pic>
        <p:nvPicPr>
          <p:cNvPr id="24" name="Picture 23" descr="warm welcome AER.png">
            <a:extLst>
              <a:ext uri="{FF2B5EF4-FFF2-40B4-BE49-F238E27FC236}">
                <a16:creationId xmlns:a16="http://schemas.microsoft.com/office/drawing/2014/main" id="{5DDE2ED0-CFD8-4654-C586-A7E1F4414C8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3639">
            <a:off x="4068049" y="1591799"/>
            <a:ext cx="1735634" cy="9082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06ECD84-9368-D6DB-5DEC-DBE9BFC0C5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3369">
            <a:off x="6124487" y="3024240"/>
            <a:ext cx="1707469" cy="1007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1A3F41-BB76-CF26-C9AC-104EB16CF94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799" y="2679478"/>
            <a:ext cx="1325067" cy="17667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56920F-9E68-28A6-2B3D-95A28EEA932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250">
            <a:off x="789223" y="3541165"/>
            <a:ext cx="1937224" cy="10896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7A6279-8AA2-398A-30C9-88811C558B9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790" y="5231333"/>
            <a:ext cx="1767339" cy="1176773"/>
          </a:xfrm>
          <a:prstGeom prst="rect">
            <a:avLst/>
          </a:prstGeom>
        </p:spPr>
      </p:pic>
      <p:pic>
        <p:nvPicPr>
          <p:cNvPr id="30" name="Picture 29" descr="A group of people standing in front of a table&#10;&#10;AI-generated content may be incorrect.">
            <a:extLst>
              <a:ext uri="{FF2B5EF4-FFF2-40B4-BE49-F238E27FC236}">
                <a16:creationId xmlns:a16="http://schemas.microsoft.com/office/drawing/2014/main" id="{EA0C60CA-A680-A43D-5657-1A928F58E76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6537">
            <a:off x="8088798" y="4560995"/>
            <a:ext cx="1787568" cy="1340676"/>
          </a:xfrm>
          <a:prstGeom prst="rect">
            <a:avLst/>
          </a:prstGeom>
        </p:spPr>
      </p:pic>
      <p:pic>
        <p:nvPicPr>
          <p:cNvPr id="31" name="Picture 30" descr="Two women standing in front of a projector screen&#10;&#10;AI-generated content may be incorrect.">
            <a:extLst>
              <a:ext uri="{FF2B5EF4-FFF2-40B4-BE49-F238E27FC236}">
                <a16:creationId xmlns:a16="http://schemas.microsoft.com/office/drawing/2014/main" id="{018AAA51-68D8-EDFC-FB66-27DA7AF579B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2242">
            <a:off x="6237376" y="4861370"/>
            <a:ext cx="1939745" cy="14548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1AD3A2-DC9F-47D1-B701-B9F777B9F939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60218">
            <a:off x="616099" y="4817307"/>
            <a:ext cx="1710207" cy="1282655"/>
          </a:xfrm>
          <a:prstGeom prst="rect">
            <a:avLst/>
          </a:prstGeom>
        </p:spPr>
      </p:pic>
      <p:sp>
        <p:nvSpPr>
          <p:cNvPr id="33" name="Title 5">
            <a:extLst>
              <a:ext uri="{FF2B5EF4-FFF2-40B4-BE49-F238E27FC236}">
                <a16:creationId xmlns:a16="http://schemas.microsoft.com/office/drawing/2014/main" id="{5F3ED942-7518-630F-8F51-9389AF309160}"/>
              </a:ext>
            </a:extLst>
          </p:cNvPr>
          <p:cNvSpPr txBox="1">
            <a:spLocks/>
          </p:cNvSpPr>
          <p:nvPr/>
        </p:nvSpPr>
        <p:spPr>
          <a:xfrm>
            <a:off x="4523453" y="2907917"/>
            <a:ext cx="1431235" cy="6201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R" b="1" spc="3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2014.</a:t>
            </a: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D54786EA-AFA3-6FC6-622C-7A3CD2CF21F4}"/>
              </a:ext>
            </a:extLst>
          </p:cNvPr>
          <p:cNvSpPr txBox="1">
            <a:spLocks/>
          </p:cNvSpPr>
          <p:nvPr/>
        </p:nvSpPr>
        <p:spPr>
          <a:xfrm>
            <a:off x="10309949" y="4978103"/>
            <a:ext cx="1431235" cy="6739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R" b="1" spc="3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2024.</a:t>
            </a:r>
          </a:p>
        </p:txBody>
      </p:sp>
    </p:spTree>
    <p:extLst>
      <p:ext uri="{BB962C8B-B14F-4D97-AF65-F5344CB8AC3E}">
        <p14:creationId xmlns:p14="http://schemas.microsoft.com/office/powerpoint/2010/main" val="193411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4A3F-4280-C0F6-04B8-34906A234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R" dirty="0"/>
              <a:t>Moji eTwinning projekti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93858-5240-0F3D-3387-6D03DF1EF0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90" y="1261682"/>
            <a:ext cx="3193184" cy="2380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A65AD0-964E-F189-4D0C-DC2773FD9D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26" y="1436175"/>
            <a:ext cx="2255610" cy="2428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75E2FC-A0B6-C629-70D0-52EF8F4D58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720" y="313328"/>
            <a:ext cx="2685796" cy="18967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D7D51E-74EC-69FF-ED04-C4939117CE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466" y="2354686"/>
            <a:ext cx="2388178" cy="17442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4DE75A-2264-5C1E-BD37-0BB061166E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4431" y="4297624"/>
            <a:ext cx="2491819" cy="22231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311231-5942-A342-78D9-47C079030E4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503" y="4041978"/>
            <a:ext cx="2545554" cy="2223117"/>
          </a:xfrm>
          <a:prstGeom prst="rect">
            <a:avLst/>
          </a:prstGeom>
        </p:spPr>
      </p:pic>
      <p:pic>
        <p:nvPicPr>
          <p:cNvPr id="16" name="Picture 15" descr="Screen Shot 2015-11-13 at 1.00.18 PM.png">
            <a:extLst>
              <a:ext uri="{FF2B5EF4-FFF2-40B4-BE49-F238E27FC236}">
                <a16:creationId xmlns:a16="http://schemas.microsoft.com/office/drawing/2014/main" id="{129B7FE5-0BA6-E942-E50B-AA3872EA211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363" y="4135670"/>
            <a:ext cx="3343274" cy="16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3834953" y="2817208"/>
            <a:ext cx="3719853" cy="1502669"/>
            <a:chOff x="731129" y="2606"/>
            <a:chExt cx="9668895" cy="292529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Zaobljeni pravokutnik 5"/>
            <p:cNvSpPr/>
            <p:nvPr/>
          </p:nvSpPr>
          <p:spPr>
            <a:xfrm>
              <a:off x="830415" y="2606"/>
              <a:ext cx="9449830" cy="2925299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HR"/>
            </a:p>
          </p:txBody>
        </p:sp>
        <p:sp>
          <p:nvSpPr>
            <p:cNvPr id="7" name="Zaobljeni pravokutnik 4"/>
            <p:cNvSpPr txBox="1"/>
            <p:nvPr/>
          </p:nvSpPr>
          <p:spPr>
            <a:xfrm>
              <a:off x="731129" y="302840"/>
              <a:ext cx="9668895" cy="24075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5738" tIns="185738" rIns="185738" bIns="185738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800" dirty="0">
                  <a:solidFill>
                    <a:schemeClr val="bg1"/>
                  </a:solidFill>
                </a:rPr>
                <a:t>Međunarodna suradnja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3754309" y="4448535"/>
            <a:ext cx="3787110" cy="1402615"/>
            <a:chOff x="3638" y="3210425"/>
            <a:chExt cx="4879550" cy="2925299"/>
          </a:xfrm>
          <a:solidFill>
            <a:schemeClr val="accent2"/>
          </a:solidFill>
        </p:grpSpPr>
        <p:sp>
          <p:nvSpPr>
            <p:cNvPr id="27" name="Zaobljeni pravokutnik 26"/>
            <p:cNvSpPr/>
            <p:nvPr/>
          </p:nvSpPr>
          <p:spPr>
            <a:xfrm>
              <a:off x="3638" y="3210425"/>
              <a:ext cx="4879550" cy="29252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HR"/>
            </a:p>
          </p:txBody>
        </p:sp>
        <p:sp>
          <p:nvSpPr>
            <p:cNvPr id="28" name="Zaobljeni pravokutnik 4"/>
            <p:cNvSpPr txBox="1"/>
            <p:nvPr/>
          </p:nvSpPr>
          <p:spPr>
            <a:xfrm>
              <a:off x="280744" y="3459611"/>
              <a:ext cx="4278160" cy="233034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800" dirty="0">
                  <a:solidFill>
                    <a:schemeClr val="bg1"/>
                  </a:solidFill>
                </a:rPr>
                <a:t>Dodana europska vrijednost</a:t>
              </a:r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3845335" y="1092125"/>
            <a:ext cx="3719853" cy="1502669"/>
            <a:chOff x="1131475" y="2608"/>
            <a:chExt cx="9811970" cy="2925299"/>
          </a:xfrm>
        </p:grpSpPr>
        <p:sp>
          <p:nvSpPr>
            <p:cNvPr id="30" name="Zaobljeni pravokutnik 29"/>
            <p:cNvSpPr/>
            <p:nvPr/>
          </p:nvSpPr>
          <p:spPr>
            <a:xfrm>
              <a:off x="1131475" y="2608"/>
              <a:ext cx="9811970" cy="2925299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HR" sz="2800" b="1">
                <a:solidFill>
                  <a:schemeClr val="bg1"/>
                </a:solidFill>
              </a:endParaRPr>
            </a:p>
          </p:txBody>
        </p:sp>
        <p:sp>
          <p:nvSpPr>
            <p:cNvPr id="31" name="Zaobljeni pravokutnik 4"/>
            <p:cNvSpPr txBox="1"/>
            <p:nvPr/>
          </p:nvSpPr>
          <p:spPr>
            <a:xfrm>
              <a:off x="1131475" y="261478"/>
              <a:ext cx="9552230" cy="240755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5738" tIns="185738" rIns="185738" bIns="185738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dirty="0" err="1">
                  <a:solidFill>
                    <a:schemeClr val="bg1"/>
                  </a:solidFill>
                </a:rPr>
                <a:t>Metoda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učenja</a:t>
              </a:r>
              <a:r>
                <a:rPr lang="en-GB" sz="2800" dirty="0">
                  <a:solidFill>
                    <a:schemeClr val="bg1"/>
                  </a:solidFill>
                </a:rPr>
                <a:t>: </a:t>
              </a:r>
              <a:r>
                <a:rPr lang="en-GB" sz="2800" dirty="0" err="1">
                  <a:solidFill>
                    <a:schemeClr val="bg1"/>
                  </a:solidFill>
                </a:rPr>
                <a:t>Projektna</a:t>
              </a:r>
              <a:r>
                <a:rPr lang="en-GB" sz="2800" dirty="0">
                  <a:solidFill>
                    <a:schemeClr val="bg1"/>
                  </a:solidFill>
                </a:rPr>
                <a:t> nastava</a:t>
              </a:r>
            </a:p>
          </p:txBody>
        </p:sp>
      </p:grpSp>
      <p:grpSp>
        <p:nvGrpSpPr>
          <p:cNvPr id="41" name="Grupa 40"/>
          <p:cNvGrpSpPr/>
          <p:nvPr/>
        </p:nvGrpSpPr>
        <p:grpSpPr>
          <a:xfrm>
            <a:off x="282737" y="4435676"/>
            <a:ext cx="3137161" cy="1428332"/>
            <a:chOff x="-499484" y="3351526"/>
            <a:chExt cx="6775732" cy="2925299"/>
          </a:xfrm>
          <a:solidFill>
            <a:schemeClr val="accent6">
              <a:lumMod val="75000"/>
            </a:schemeClr>
          </a:solidFill>
        </p:grpSpPr>
        <p:sp>
          <p:nvSpPr>
            <p:cNvPr id="42" name="Zaobljeni pravokutnik 41"/>
            <p:cNvSpPr/>
            <p:nvPr/>
          </p:nvSpPr>
          <p:spPr>
            <a:xfrm>
              <a:off x="-499484" y="3351526"/>
              <a:ext cx="6775732" cy="29252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HR" sz="2800">
                <a:solidFill>
                  <a:schemeClr val="bg1"/>
                </a:solidFill>
              </a:endParaRPr>
            </a:p>
          </p:txBody>
        </p:sp>
        <p:sp>
          <p:nvSpPr>
            <p:cNvPr id="43" name="Zaobljeni pravokutnik 4"/>
            <p:cNvSpPr txBox="1"/>
            <p:nvPr/>
          </p:nvSpPr>
          <p:spPr>
            <a:xfrm>
              <a:off x="-289946" y="3513261"/>
              <a:ext cx="6393454" cy="27539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dirty="0" err="1">
                  <a:solidFill>
                    <a:schemeClr val="bg1"/>
                  </a:solidFill>
                </a:rPr>
                <a:t>Aktivna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uporaba</a:t>
              </a:r>
              <a:r>
                <a:rPr lang="en-GB" sz="2800" dirty="0">
                  <a:solidFill>
                    <a:schemeClr val="bg1"/>
                  </a:solidFill>
                </a:rPr>
                <a:t> IKT-a</a:t>
              </a:r>
            </a:p>
          </p:txBody>
        </p:sp>
      </p:grpSp>
      <p:grpSp>
        <p:nvGrpSpPr>
          <p:cNvPr id="44" name="Grupa 43"/>
          <p:cNvGrpSpPr/>
          <p:nvPr/>
        </p:nvGrpSpPr>
        <p:grpSpPr>
          <a:xfrm>
            <a:off x="7875830" y="4503170"/>
            <a:ext cx="3767965" cy="1401479"/>
            <a:chOff x="-212021" y="-165553"/>
            <a:chExt cx="7128219" cy="1921226"/>
          </a:xfrm>
          <a:solidFill>
            <a:srgbClr val="8A7DA5"/>
          </a:solidFill>
        </p:grpSpPr>
        <p:sp>
          <p:nvSpPr>
            <p:cNvPr id="45" name="Zaobljeni pravokutnik 44"/>
            <p:cNvSpPr/>
            <p:nvPr/>
          </p:nvSpPr>
          <p:spPr>
            <a:xfrm>
              <a:off x="-212021" y="-165553"/>
              <a:ext cx="7128219" cy="192122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HR"/>
            </a:p>
          </p:txBody>
        </p:sp>
        <p:sp>
          <p:nvSpPr>
            <p:cNvPr id="46" name="Zaobljeni pravokutnik 4"/>
            <p:cNvSpPr txBox="1"/>
            <p:nvPr/>
          </p:nvSpPr>
          <p:spPr>
            <a:xfrm>
              <a:off x="87243" y="-156714"/>
              <a:ext cx="6687065" cy="18086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dirty="0">
                  <a:solidFill>
                    <a:schemeClr val="bg1"/>
                  </a:solidFill>
                </a:rPr>
                <a:t>Aktivna uloga učenika</a:t>
              </a:r>
            </a:p>
          </p:txBody>
        </p:sp>
      </p:grpSp>
      <p:grpSp>
        <p:nvGrpSpPr>
          <p:cNvPr id="47" name="Grupa 46"/>
          <p:cNvGrpSpPr/>
          <p:nvPr/>
        </p:nvGrpSpPr>
        <p:grpSpPr>
          <a:xfrm>
            <a:off x="7839245" y="2817208"/>
            <a:ext cx="3767965" cy="1432915"/>
            <a:chOff x="3638" y="3210425"/>
            <a:chExt cx="2439775" cy="292529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8" name="Zaobljeni pravokutnik 47"/>
            <p:cNvSpPr/>
            <p:nvPr/>
          </p:nvSpPr>
          <p:spPr>
            <a:xfrm>
              <a:off x="3638" y="3210425"/>
              <a:ext cx="2439775" cy="29252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HR"/>
            </a:p>
          </p:txBody>
        </p:sp>
        <p:sp>
          <p:nvSpPr>
            <p:cNvPr id="49" name="Zaobljeni pravokutnik 4"/>
            <p:cNvSpPr txBox="1"/>
            <p:nvPr/>
          </p:nvSpPr>
          <p:spPr>
            <a:xfrm>
              <a:off x="106620" y="3364087"/>
              <a:ext cx="2233725" cy="25202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err="1">
                  <a:solidFill>
                    <a:schemeClr val="bg1"/>
                  </a:solidFill>
                </a:rPr>
                <a:t>Multikulturalno</a:t>
              </a:r>
              <a:endParaRPr lang="en-GB" sz="2800" dirty="0">
                <a:solidFill>
                  <a:schemeClr val="bg1"/>
                </a:solidFill>
              </a:endParaRP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err="1">
                  <a:solidFill>
                    <a:schemeClr val="bg1"/>
                  </a:solidFill>
                </a:rPr>
                <a:t>autentično</a:t>
              </a:r>
              <a:r>
                <a:rPr lang="en-GB" sz="2800" dirty="0">
                  <a:solidFill>
                    <a:schemeClr val="bg1"/>
                  </a:solidFill>
                </a:rPr>
                <a:t> okruženje</a:t>
              </a:r>
            </a:p>
          </p:txBody>
        </p:sp>
      </p:grpSp>
      <p:grpSp>
        <p:nvGrpSpPr>
          <p:cNvPr id="57" name="Grupa 49"/>
          <p:cNvGrpSpPr/>
          <p:nvPr/>
        </p:nvGrpSpPr>
        <p:grpSpPr>
          <a:xfrm>
            <a:off x="7839245" y="1092125"/>
            <a:ext cx="3767965" cy="1478250"/>
            <a:chOff x="3638" y="3210425"/>
            <a:chExt cx="4879550" cy="2925299"/>
          </a:xfrm>
          <a:solidFill>
            <a:srgbClr val="00B0F0"/>
          </a:solidFill>
        </p:grpSpPr>
        <p:sp>
          <p:nvSpPr>
            <p:cNvPr id="58" name="Zaobljeni pravokutnik 50"/>
            <p:cNvSpPr/>
            <p:nvPr/>
          </p:nvSpPr>
          <p:spPr>
            <a:xfrm>
              <a:off x="3638" y="3210425"/>
              <a:ext cx="4879550" cy="292529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HR" sz="2800">
                <a:solidFill>
                  <a:schemeClr val="bg1"/>
                </a:solidFill>
              </a:endParaRPr>
            </a:p>
          </p:txBody>
        </p:sp>
        <p:sp>
          <p:nvSpPr>
            <p:cNvPr id="59" name="Zaobljeni pravokutnik 4"/>
            <p:cNvSpPr txBox="1"/>
            <p:nvPr/>
          </p:nvSpPr>
          <p:spPr>
            <a:xfrm>
              <a:off x="51016" y="3244167"/>
              <a:ext cx="4708192" cy="27539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dirty="0" err="1">
                  <a:solidFill>
                    <a:schemeClr val="bg1"/>
                  </a:solidFill>
                </a:rPr>
                <a:t>Sigurno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</a:rPr>
                <a:t>okruženje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5" name="Slika 34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7131" y="6125220"/>
            <a:ext cx="876412" cy="598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462F1-46C0-7551-F33B-C83B4819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092" y="298680"/>
            <a:ext cx="8818418" cy="673966"/>
          </a:xfrm>
        </p:spPr>
        <p:txBody>
          <a:bodyPr>
            <a:normAutofit fontScale="90000"/>
          </a:bodyPr>
          <a:lstStyle/>
          <a:p>
            <a:r>
              <a:rPr lang="en-HR" dirty="0"/>
              <a:t>Zašto eTwinning projekti?</a:t>
            </a:r>
          </a:p>
        </p:txBody>
      </p:sp>
      <p:pic>
        <p:nvPicPr>
          <p:cNvPr id="9" name="Picture 8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5B731A39-FED6-62CE-5882-5B4368642B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82" y="1092126"/>
            <a:ext cx="3577191" cy="32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8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F033E-93AE-A08C-2696-C816A2456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4AF849-2C16-2C0B-7A2F-B0D13DD2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latin typeface="Century Gothic" panose="020B0502020202020204" pitchFamily="34" charset="0"/>
              </a:rPr>
              <a:t>Priznanje</a:t>
            </a:r>
            <a:r>
              <a:rPr lang="en-GB" dirty="0">
                <a:latin typeface="Century Gothic" panose="020B0502020202020204" pitchFamily="34" charset="0"/>
              </a:rPr>
              <a:t> za </a:t>
            </a:r>
            <a:r>
              <a:rPr lang="en-GB" dirty="0" err="1">
                <a:latin typeface="Century Gothic" panose="020B0502020202020204" pitchFamily="34" charset="0"/>
              </a:rPr>
              <a:t>kvalitetan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projekt</a:t>
            </a:r>
            <a:endParaRPr lang="en-HR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E281BAD-A895-65A4-72AD-F320AB7F6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948170"/>
              </p:ext>
            </p:extLst>
          </p:nvPr>
        </p:nvGraphicFramePr>
        <p:xfrm>
          <a:off x="807244" y="1424421"/>
          <a:ext cx="105156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ABBDE9-A33F-0813-5CDB-9732F38831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53688" y="6432550"/>
            <a:ext cx="1738312" cy="285750"/>
          </a:xfrm>
        </p:spPr>
        <p:txBody>
          <a:bodyPr/>
          <a:lstStyle/>
          <a:p>
            <a:fld id="{6144FFFD-4017-4D7E-82D9-C15651B4C510}" type="slidenum">
              <a:rPr lang="en-BE" smtClean="0"/>
              <a:pPr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2770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6D501D-B6D0-DBDB-B85C-EB4D9D3C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017" y="304748"/>
            <a:ext cx="8818418" cy="673966"/>
          </a:xfrm>
        </p:spPr>
        <p:txBody>
          <a:bodyPr>
            <a:normAutofit fontScale="90000"/>
          </a:bodyPr>
          <a:lstStyle/>
          <a:p>
            <a:r>
              <a:rPr lang="en-HR" dirty="0"/>
              <a:t>Što je kvalitetan eTwinningov projekt?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5A86A49-2751-5AE0-317E-431ED20B8D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009330"/>
              </p:ext>
            </p:extLst>
          </p:nvPr>
        </p:nvGraphicFramePr>
        <p:xfrm>
          <a:off x="3382618" y="2283918"/>
          <a:ext cx="8309112" cy="4138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921EF5C-3337-01B7-CF96-AAB37027F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91" y="1267449"/>
            <a:ext cx="9338365" cy="24789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rgbClr val="282828"/>
                </a:solidFill>
              </a:rPr>
              <a:t>P</a:t>
            </a:r>
            <a:r>
              <a:rPr lang="en-GB" sz="2800" b="0" i="0" dirty="0">
                <a:solidFill>
                  <a:srgbClr val="282828"/>
                </a:solidFill>
                <a:effectLst/>
                <a:latin typeface="+mn-lt"/>
              </a:rPr>
              <a:t>rojekt je </a:t>
            </a:r>
            <a:r>
              <a:rPr lang="en-GB" sz="2800" b="0" i="0" dirty="0" err="1">
                <a:solidFill>
                  <a:srgbClr val="282828"/>
                </a:solidFill>
                <a:effectLst/>
                <a:latin typeface="+mn-lt"/>
              </a:rPr>
              <a:t>postigao</a:t>
            </a:r>
            <a:r>
              <a:rPr lang="en-GB" sz="2800" b="0" i="0" dirty="0">
                <a:solidFill>
                  <a:srgbClr val="282828"/>
                </a:solidFill>
                <a:effectLst/>
                <a:latin typeface="+mn-lt"/>
              </a:rPr>
              <a:t> </a:t>
            </a:r>
            <a:r>
              <a:rPr lang="en-GB" sz="2800" b="0" i="0" dirty="0" err="1">
                <a:solidFill>
                  <a:srgbClr val="282828"/>
                </a:solidFill>
                <a:effectLst/>
                <a:latin typeface="+mn-lt"/>
              </a:rPr>
              <a:t>određeni</a:t>
            </a:r>
            <a:r>
              <a:rPr lang="en-GB" sz="2800" b="0" i="0" dirty="0">
                <a:solidFill>
                  <a:srgbClr val="282828"/>
                </a:solidFill>
                <a:effectLst/>
                <a:latin typeface="+mn-lt"/>
              </a:rPr>
              <a:t> standard </a:t>
            </a:r>
            <a:r>
              <a:rPr lang="en-GB" sz="2800" b="0" i="0" dirty="0" err="1">
                <a:solidFill>
                  <a:srgbClr val="282828"/>
                </a:solidFill>
                <a:effectLst/>
                <a:latin typeface="+mn-lt"/>
              </a:rPr>
              <a:t>kvalitete</a:t>
            </a:r>
            <a:r>
              <a:rPr lang="en-GB" sz="2800" dirty="0">
                <a:solidFill>
                  <a:srgbClr val="282828"/>
                </a:solidFill>
                <a:latin typeface="+mn-lt"/>
              </a:rPr>
              <a:t> u pet </a:t>
            </a:r>
            <a:r>
              <a:rPr lang="en-GB" sz="2800" dirty="0" err="1">
                <a:solidFill>
                  <a:srgbClr val="282828"/>
                </a:solidFill>
                <a:latin typeface="+mn-lt"/>
              </a:rPr>
              <a:t>kriterija</a:t>
            </a:r>
            <a:r>
              <a:rPr lang="en-GB" sz="2800" dirty="0">
                <a:solidFill>
                  <a:srgbClr val="282828"/>
                </a:solidFill>
                <a:latin typeface="+mn-lt"/>
              </a:rPr>
              <a:t>:</a:t>
            </a:r>
            <a:r>
              <a:rPr lang="en-GB" sz="2800" b="0" i="0" dirty="0">
                <a:solidFill>
                  <a:srgbClr val="282828"/>
                </a:solidFill>
                <a:effectLst/>
                <a:latin typeface="+mn-lt"/>
              </a:rPr>
              <a:t> </a:t>
            </a:r>
            <a:br>
              <a:rPr lang="en-GB" sz="2800" dirty="0">
                <a:latin typeface="+mn-lt"/>
              </a:rPr>
            </a:br>
            <a:endParaRPr lang="en-GB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b="0" i="0" dirty="0">
              <a:solidFill>
                <a:srgbClr val="282828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11E37C-DDD8-0113-9F7F-751397AF5B75}"/>
              </a:ext>
            </a:extLst>
          </p:cNvPr>
          <p:cNvSpPr txBox="1"/>
          <p:nvPr/>
        </p:nvSpPr>
        <p:spPr>
          <a:xfrm>
            <a:off x="5128590" y="5764695"/>
            <a:ext cx="520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KRITERIJI ZA KVALITETU ETWINNINGOVIH PROJEKATA 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65729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61970-F8EC-C006-BB31-A9A9F7A8B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67A94-8475-5D22-3C2F-EDA88B90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Info </a:t>
            </a:r>
            <a:r>
              <a:rPr lang="en-GB" dirty="0" err="1">
                <a:latin typeface="Century Gothic" panose="020B0502020202020204" pitchFamily="34" charset="0"/>
              </a:rPr>
              <a:t>letak</a:t>
            </a:r>
            <a:endParaRPr lang="en-HR" dirty="0"/>
          </a:p>
        </p:txBody>
      </p:sp>
      <p:pic>
        <p:nvPicPr>
          <p:cNvPr id="13" name="Content Placeholder 12" descr="A white paper with colorful circles and text&#10;&#10;AI-generated content may be incorrect.">
            <a:extLst>
              <a:ext uri="{FF2B5EF4-FFF2-40B4-BE49-F238E27FC236}">
                <a16:creationId xmlns:a16="http://schemas.microsoft.com/office/drawing/2014/main" id="{A92B29BC-CE55-ED25-673F-7DBA66907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707" y="1234587"/>
            <a:ext cx="2203806" cy="3094183"/>
          </a:xfrm>
          <a:ln>
            <a:solidFill>
              <a:srgbClr val="C00000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9617C2-AB69-2152-A58B-ACA3334E19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53688" y="6432550"/>
            <a:ext cx="1738312" cy="285750"/>
          </a:xfrm>
        </p:spPr>
        <p:txBody>
          <a:bodyPr/>
          <a:lstStyle/>
          <a:p>
            <a:fld id="{6144FFFD-4017-4D7E-82D9-C15651B4C510}" type="slidenum">
              <a:rPr lang="en-BE" smtClean="0"/>
              <a:pPr/>
              <a:t>8</a:t>
            </a:fld>
            <a:endParaRPr lang="en-BE"/>
          </a:p>
        </p:txBody>
      </p:sp>
      <p:pic>
        <p:nvPicPr>
          <p:cNvPr id="15" name="Picture 14" descr="A poster of a person working on a computer&#10;&#10;AI-generated content may be incorrect.">
            <a:extLst>
              <a:ext uri="{FF2B5EF4-FFF2-40B4-BE49-F238E27FC236}">
                <a16:creationId xmlns:a16="http://schemas.microsoft.com/office/drawing/2014/main" id="{86BBF03B-F7F7-3C41-82DA-C10D2643AD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29" y="1234587"/>
            <a:ext cx="2481098" cy="318501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Picture 16" descr="A poster with text and images of people&#10;&#10;AI-generated content may be incorrect.">
            <a:extLst>
              <a:ext uri="{FF2B5EF4-FFF2-40B4-BE49-F238E27FC236}">
                <a16:creationId xmlns:a16="http://schemas.microsoft.com/office/drawing/2014/main" id="{4FD50D1B-53FC-D374-9452-310C85ED8D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911" y="1204684"/>
            <a:ext cx="2208708" cy="309418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Picture 18" descr="A white and red text with red and black text&#10;&#10;AI-generated content may be incorrect.">
            <a:extLst>
              <a:ext uri="{FF2B5EF4-FFF2-40B4-BE49-F238E27FC236}">
                <a16:creationId xmlns:a16="http://schemas.microsoft.com/office/drawing/2014/main" id="{368B89FB-5B6A-32F6-AE26-766BA0966F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601" y="1234587"/>
            <a:ext cx="2192533" cy="309418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Picture 20" descr="A poster of people sitting at a table&#10;&#10;AI-generated content may be incorrect.">
            <a:extLst>
              <a:ext uri="{FF2B5EF4-FFF2-40B4-BE49-F238E27FC236}">
                <a16:creationId xmlns:a16="http://schemas.microsoft.com/office/drawing/2014/main" id="{7CCB7A8A-569F-192D-6A4A-29B64B9D7D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222" y="1234589"/>
            <a:ext cx="2205162" cy="309418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6893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D0E5B-814E-DAE4-641B-0E92BC127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36F5A4-8A14-50D1-07B6-56E3DBDA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R" dirty="0"/>
              <a:t>Popis za provjeru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053FF6-F6A1-3F0B-B12A-6303261C08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53688" y="6432550"/>
            <a:ext cx="1738312" cy="285750"/>
          </a:xfrm>
        </p:spPr>
        <p:txBody>
          <a:bodyPr/>
          <a:lstStyle/>
          <a:p>
            <a:fld id="{6144FFFD-4017-4D7E-82D9-C15651B4C510}" type="slidenum">
              <a:rPr lang="en-BE" smtClean="0"/>
              <a:pPr/>
              <a:t>9</a:t>
            </a:fld>
            <a:endParaRPr lang="en-BE"/>
          </a:p>
        </p:txBody>
      </p:sp>
      <p:pic>
        <p:nvPicPr>
          <p:cNvPr id="7" name="Picture 6" descr="A white and blue label with blue text&#10;&#10;AI-generated content may be incorrect.">
            <a:extLst>
              <a:ext uri="{FF2B5EF4-FFF2-40B4-BE49-F238E27FC236}">
                <a16:creationId xmlns:a16="http://schemas.microsoft.com/office/drawing/2014/main" id="{5B827640-7581-D055-2D5B-1B093362B4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68" y="1311411"/>
            <a:ext cx="3784998" cy="251956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1A520F0-5835-F917-78E1-A9A36BF3B4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385" y="1412846"/>
            <a:ext cx="3661229" cy="266563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A54438-F803-91BC-01FE-A2C310D7B0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227" y="1510758"/>
            <a:ext cx="3983224" cy="347225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Picture 13" descr="A white and orange text box&#10;&#10;AI-generated content may be incorrect.">
            <a:extLst>
              <a:ext uri="{FF2B5EF4-FFF2-40B4-BE49-F238E27FC236}">
                <a16:creationId xmlns:a16="http://schemas.microsoft.com/office/drawing/2014/main" id="{0CD5B7C0-E7D4-B737-7A92-4AEFC78F85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9" y="3984925"/>
            <a:ext cx="4217307" cy="240281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 descr="A white background with red text&#10;&#10;AI-generated content may be incorrect.">
            <a:extLst>
              <a:ext uri="{FF2B5EF4-FFF2-40B4-BE49-F238E27FC236}">
                <a16:creationId xmlns:a16="http://schemas.microsoft.com/office/drawing/2014/main" id="{2CAFD7B6-E827-124D-53AD-91C22AD3A5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427" y="4261597"/>
            <a:ext cx="3661229" cy="194302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26336597"/>
      </p:ext>
    </p:extLst>
  </p:cSld>
  <p:clrMapOvr>
    <a:masterClrMapping/>
  </p:clrMapOvr>
</p:sld>
</file>

<file path=ppt/theme/theme1.xml><?xml version="1.0" encoding="utf-8"?>
<a:theme xmlns:a="http://schemas.openxmlformats.org/drawingml/2006/main" name="2022_Prezentacija_hr_16-9_master_slide_predlož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a0a812-136f-4ea9-9d0e-4cd82503c772" xsi:nil="true"/>
    <lcf76f155ced4ddcb4097134ff3c332f xmlns="afe597e9-2e48-4591-8626-4e6ae9534b2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FF6C50D2A983479248F3032C07DDE5" ma:contentTypeVersion="11" ma:contentTypeDescription="Create a new document." ma:contentTypeScope="" ma:versionID="f0d8990df45cefc10198d7e88d08a0d8">
  <xsd:schema xmlns:xsd="http://www.w3.org/2001/XMLSchema" xmlns:xs="http://www.w3.org/2001/XMLSchema" xmlns:p="http://schemas.microsoft.com/office/2006/metadata/properties" xmlns:ns2="afe597e9-2e48-4591-8626-4e6ae9534b23" xmlns:ns3="1da0a812-136f-4ea9-9d0e-4cd82503c772" targetNamespace="http://schemas.microsoft.com/office/2006/metadata/properties" ma:root="true" ma:fieldsID="e379660e5458560c646a883e813185bf" ns2:_="" ns3:_="">
    <xsd:import namespace="afe597e9-2e48-4591-8626-4e6ae9534b23"/>
    <xsd:import namespace="1da0a812-136f-4ea9-9d0e-4cd82503c7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597e9-2e48-4591-8626-4e6ae9534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af183b9-26b9-4c71-8bc8-cea071d6c0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a0a812-136f-4ea9-9d0e-4cd82503c77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e299732-979e-4546-9794-23a7fb884ac4}" ma:internalName="TaxCatchAll" ma:showField="CatchAllData" ma:web="1da0a812-136f-4ea9-9d0e-4cd82503c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D888D1-2841-4850-B0A8-D40873B46F27}">
  <ds:schemaRefs>
    <ds:schemaRef ds:uri="641315ca-0572-423e-bd92-cff020455c2a"/>
    <ds:schemaRef ds:uri="c104a7e3-e0a9-46cf-92ee-9b62dc9a36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FBFE1A-4232-45CB-B670-C30E03420E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36B858-079A-4394-82BA-608F0C9278EE}"/>
</file>

<file path=docProps/app.xml><?xml version="1.0" encoding="utf-8"?>
<Properties xmlns="http://schemas.openxmlformats.org/officeDocument/2006/extended-properties" xmlns:vt="http://schemas.openxmlformats.org/officeDocument/2006/docPropsVTypes">
  <Template>2022_Prezentacija_hr_16-9_master_slide_predložak</Template>
  <TotalTime>4624</TotalTime>
  <Words>598</Words>
  <Application>Microsoft Office PowerPoint</Application>
  <PresentationFormat>Widescreen</PresentationFormat>
  <Paragraphs>101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ADLaM Display</vt:lpstr>
      <vt:lpstr>Arial</vt:lpstr>
      <vt:lpstr>Calibri</vt:lpstr>
      <vt:lpstr>Calibri Light</vt:lpstr>
      <vt:lpstr>Century Gothic</vt:lpstr>
      <vt:lpstr>Courier New</vt:lpstr>
      <vt:lpstr>Verdana</vt:lpstr>
      <vt:lpstr>-webkit-standard</vt:lpstr>
      <vt:lpstr>2022_Prezentacija_hr_16-9_master_slide_predložak</vt:lpstr>
      <vt:lpstr>Kvaliteta eTwinningovih projekata</vt:lpstr>
      <vt:lpstr>PowerPoint Presentation</vt:lpstr>
      <vt:lpstr>Moj eTwinning put u slikama</vt:lpstr>
      <vt:lpstr>Moji eTwinning projekti</vt:lpstr>
      <vt:lpstr>Zašto eTwinning projekti?</vt:lpstr>
      <vt:lpstr>Priznanje za kvalitetan projekt</vt:lpstr>
      <vt:lpstr>Što je kvalitetan eTwinningov projekt?</vt:lpstr>
      <vt:lpstr>Info letak</vt:lpstr>
      <vt:lpstr>Popis za provjeru</vt:lpstr>
      <vt:lpstr>Je li ovo zaista suradnja?</vt:lpstr>
      <vt:lpstr>1. Suradnja među partnerima</vt:lpstr>
      <vt:lpstr>2. Upotreba IKT-a</vt:lpstr>
      <vt:lpstr>3. Pedagoški pristupi</vt:lpstr>
      <vt:lpstr>4. Kurikularna integracija</vt:lpstr>
      <vt:lpstr>5. Rezultati i dokumentiranje</vt:lpstr>
      <vt:lpstr>eTwinningov projektni ciklus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Cecilia Brugnoli</dc:creator>
  <cp:lastModifiedBy>Anamaria Tršinski</cp:lastModifiedBy>
  <cp:revision>70</cp:revision>
  <dcterms:created xsi:type="dcterms:W3CDTF">2022-05-23T10:31:57Z</dcterms:created>
  <dcterms:modified xsi:type="dcterms:W3CDTF">2025-11-10T15:12:35Z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0x01010083FF6C50D2A983479248F3032C07DDE5</vt:lpwstr>
  </property>
</Properties>
</file>